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8" r:id="rId3"/>
    <p:sldId id="636" r:id="rId4"/>
    <p:sldId id="617" r:id="rId5"/>
    <p:sldId id="639" r:id="rId6"/>
    <p:sldId id="553" r:id="rId7"/>
    <p:sldId id="637" r:id="rId8"/>
    <p:sldId id="640" r:id="rId9"/>
    <p:sldId id="641" r:id="rId10"/>
    <p:sldId id="642" r:id="rId11"/>
    <p:sldId id="643" r:id="rId12"/>
    <p:sldId id="644" r:id="rId13"/>
    <p:sldId id="661" r:id="rId14"/>
    <p:sldId id="662" r:id="rId15"/>
    <p:sldId id="645" r:id="rId16"/>
    <p:sldId id="646" r:id="rId17"/>
    <p:sldId id="647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658" r:id="rId29"/>
    <p:sldId id="659" r:id="rId30"/>
    <p:sldId id="660" r:id="rId31"/>
    <p:sldId id="526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F9FFF"/>
    <a:srgbClr val="66CCFF"/>
    <a:srgbClr val="6699FF"/>
    <a:srgbClr val="0000FF"/>
    <a:srgbClr val="FFFF99"/>
    <a:srgbClr val="00CCFF"/>
    <a:srgbClr val="00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DD17C-5F65-4586-B7D9-A4FAE643BEEF}" v="1035" dt="2025-03-18T01:25:23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36E7C166-D4D2-4EE0-B1C6-A38E7F70CD21}"/>
    <pc:docChg chg="modSld">
      <pc:chgData name="Zhao Jin" userId="cd05a825-544c-438a-9ba1-08e63db50b47" providerId="ADAL" clId="{36E7C166-D4D2-4EE0-B1C6-A38E7F70CD21}" dt="2024-01-31T05:42:22.912" v="31" actId="20577"/>
      <pc:docMkLst>
        <pc:docMk/>
      </pc:docMkLst>
      <pc:sldChg chg="addSp modSp">
        <pc:chgData name="Zhao Jin" userId="cd05a825-544c-438a-9ba1-08e63db50b47" providerId="ADAL" clId="{36E7C166-D4D2-4EE0-B1C6-A38E7F70CD21}" dt="2024-01-31T05:30:22.290" v="0"/>
        <pc:sldMkLst>
          <pc:docMk/>
          <pc:sldMk cId="0" sldId="256"/>
        </pc:sldMkLst>
      </pc:sldChg>
      <pc:sldChg chg="modSp mod">
        <pc:chgData name="Zhao Jin" userId="cd05a825-544c-438a-9ba1-08e63db50b47" providerId="ADAL" clId="{36E7C166-D4D2-4EE0-B1C6-A38E7F70CD21}" dt="2024-01-31T05:42:22.912" v="31" actId="20577"/>
        <pc:sldMkLst>
          <pc:docMk/>
          <pc:sldMk cId="1067695719" sldId="526"/>
        </pc:sldMkLst>
      </pc:sldChg>
    </pc:docChg>
  </pc:docChgLst>
  <pc:docChgLst>
    <pc:chgData name="Zhao Jin" userId="cd05a825-544c-438a-9ba1-08e63db50b47" providerId="ADAL" clId="{75CBA391-1C0C-4650-A1BD-119E7309F133}"/>
    <pc:docChg chg="undo custSel addSld delSld modSld sldOrd">
      <pc:chgData name="Zhao Jin" userId="cd05a825-544c-438a-9ba1-08e63db50b47" providerId="ADAL" clId="{75CBA391-1C0C-4650-A1BD-119E7309F133}" dt="2024-03-19T01:04:11.330" v="1210" actId="6549"/>
      <pc:docMkLst>
        <pc:docMk/>
      </pc:docMkLst>
      <pc:sldChg chg="del">
        <pc:chgData name="Zhao Jin" userId="cd05a825-544c-438a-9ba1-08e63db50b47" providerId="ADAL" clId="{75CBA391-1C0C-4650-A1BD-119E7309F133}" dt="2024-03-18T07:24:38.655" v="25" actId="47"/>
        <pc:sldMkLst>
          <pc:docMk/>
          <pc:sldMk cId="1067695719" sldId="526"/>
        </pc:sldMkLst>
      </pc:sldChg>
      <pc:sldChg chg="modSp mod modAnim">
        <pc:chgData name="Zhao Jin" userId="cd05a825-544c-438a-9ba1-08e63db50b47" providerId="ADAL" clId="{75CBA391-1C0C-4650-A1BD-119E7309F133}" dt="2024-03-19T01:02:42.885" v="1203"/>
        <pc:sldMkLst>
          <pc:docMk/>
          <pc:sldMk cId="1427618944" sldId="553"/>
        </pc:sldMkLst>
      </pc:sldChg>
      <pc:sldChg chg="modSp mod ord">
        <pc:chgData name="Zhao Jin" userId="cd05a825-544c-438a-9ba1-08e63db50b47" providerId="ADAL" clId="{75CBA391-1C0C-4650-A1BD-119E7309F133}" dt="2024-03-19T01:01:37.773" v="1201" actId="6549"/>
        <pc:sldMkLst>
          <pc:docMk/>
          <pc:sldMk cId="3454948446" sldId="636"/>
        </pc:sldMkLst>
      </pc:sldChg>
      <pc:sldChg chg="modSp modAnim">
        <pc:chgData name="Zhao Jin" userId="cd05a825-544c-438a-9ba1-08e63db50b47" providerId="ADAL" clId="{75CBA391-1C0C-4650-A1BD-119E7309F133}" dt="2024-03-19T01:02:44.452" v="1204"/>
        <pc:sldMkLst>
          <pc:docMk/>
          <pc:sldMk cId="3737971943" sldId="637"/>
        </pc:sldMkLst>
      </pc:sldChg>
      <pc:sldChg chg="modAnim">
        <pc:chgData name="Zhao Jin" userId="cd05a825-544c-438a-9ba1-08e63db50b47" providerId="ADAL" clId="{75CBA391-1C0C-4650-A1BD-119E7309F133}" dt="2024-03-19T01:02:39.067" v="1202"/>
        <pc:sldMkLst>
          <pc:docMk/>
          <pc:sldMk cId="1179750071" sldId="639"/>
        </pc:sldMkLst>
      </pc:sldChg>
      <pc:sldChg chg="modSp modAnim">
        <pc:chgData name="Zhao Jin" userId="cd05a825-544c-438a-9ba1-08e63db50b47" providerId="ADAL" clId="{75CBA391-1C0C-4650-A1BD-119E7309F133}" dt="2024-03-19T01:02:45.925" v="1205"/>
        <pc:sldMkLst>
          <pc:docMk/>
          <pc:sldMk cId="3462301147" sldId="640"/>
        </pc:sldMkLst>
      </pc:sldChg>
      <pc:sldChg chg="modSp mod modAnim">
        <pc:chgData name="Zhao Jin" userId="cd05a825-544c-438a-9ba1-08e63db50b47" providerId="ADAL" clId="{75CBA391-1C0C-4650-A1BD-119E7309F133}" dt="2024-03-19T01:02:56.450" v="1207"/>
        <pc:sldMkLst>
          <pc:docMk/>
          <pc:sldMk cId="723901272" sldId="641"/>
        </pc:sldMkLst>
      </pc:sldChg>
      <pc:sldChg chg="modAnim">
        <pc:chgData name="Zhao Jin" userId="cd05a825-544c-438a-9ba1-08e63db50b47" providerId="ADAL" clId="{75CBA391-1C0C-4650-A1BD-119E7309F133}" dt="2024-03-19T01:03:06.644" v="1208"/>
        <pc:sldMkLst>
          <pc:docMk/>
          <pc:sldMk cId="4089006062" sldId="642"/>
        </pc:sldMkLst>
      </pc:sldChg>
      <pc:sldChg chg="addSp delSp modSp add mod ord delAnim">
        <pc:chgData name="Zhao Jin" userId="cd05a825-544c-438a-9ba1-08e63db50b47" providerId="ADAL" clId="{75CBA391-1C0C-4650-A1BD-119E7309F133}" dt="2024-03-18T07:55:07.029" v="1159"/>
        <pc:sldMkLst>
          <pc:docMk/>
          <pc:sldMk cId="2535690228" sldId="644"/>
        </pc:sldMkLst>
      </pc:sldChg>
      <pc:sldChg chg="add del">
        <pc:chgData name="Zhao Jin" userId="cd05a825-544c-438a-9ba1-08e63db50b47" providerId="ADAL" clId="{75CBA391-1C0C-4650-A1BD-119E7309F133}" dt="2024-03-18T07:24:42.058" v="27" actId="2890"/>
        <pc:sldMkLst>
          <pc:docMk/>
          <pc:sldMk cId="3152077422" sldId="644"/>
        </pc:sldMkLst>
      </pc:sldChg>
      <pc:sldChg chg="addSp delSp modSp add mod ord modAnim">
        <pc:chgData name="Zhao Jin" userId="cd05a825-544c-438a-9ba1-08e63db50b47" providerId="ADAL" clId="{75CBA391-1C0C-4650-A1BD-119E7309F133}" dt="2024-03-19T01:04:11.330" v="1210" actId="6549"/>
        <pc:sldMkLst>
          <pc:docMk/>
          <pc:sldMk cId="125843738" sldId="645"/>
        </pc:sldMkLst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4F5D9400-135E-4E35-9922-1B7D2B654BF3}"/>
    <pc:docChg chg="modSld">
      <pc:chgData name="Zhao Jin" userId="cd05a825-544c-438a-9ba1-08e63db50b47" providerId="ADAL" clId="{4F5D9400-135E-4E35-9922-1B7D2B654BF3}" dt="2021-04-06T03:54:30.891" v="2" actId="20577"/>
      <pc:docMkLst>
        <pc:docMk/>
      </pc:docMkLst>
      <pc:sldChg chg="modSp">
        <pc:chgData name="Zhao Jin" userId="cd05a825-544c-438a-9ba1-08e63db50b47" providerId="ADAL" clId="{4F5D9400-135E-4E35-9922-1B7D2B654BF3}" dt="2021-04-06T03:54:30.891" v="2" actId="20577"/>
        <pc:sldMkLst>
          <pc:docMk/>
          <pc:sldMk cId="3462301147" sldId="64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AD6DD17C-5F65-4586-B7D9-A4FAE643BEEF}"/>
    <pc:docChg chg="undo redo custSel addSld modSld">
      <pc:chgData name="Zhao Jin" userId="cd05a825-544c-438a-9ba1-08e63db50b47" providerId="ADAL" clId="{AD6DD17C-5F65-4586-B7D9-A4FAE643BEEF}" dt="2025-03-18T01:35:06.836" v="2074" actId="20577"/>
      <pc:docMkLst>
        <pc:docMk/>
      </pc:docMkLst>
      <pc:sldChg chg="addSp delSp modSp mod modAnim">
        <pc:chgData name="Zhao Jin" userId="cd05a825-544c-438a-9ba1-08e63db50b47" providerId="ADAL" clId="{AD6DD17C-5F65-4586-B7D9-A4FAE643BEEF}" dt="2025-03-18T01:18:07.986" v="1658" actId="20577"/>
        <pc:sldMkLst>
          <pc:docMk/>
          <pc:sldMk cId="1427618944" sldId="553"/>
        </pc:sldMkLst>
        <pc:spChg chg="mod">
          <ac:chgData name="Zhao Jin" userId="cd05a825-544c-438a-9ba1-08e63db50b47" providerId="ADAL" clId="{AD6DD17C-5F65-4586-B7D9-A4FAE643BEEF}" dt="2025-03-17T06:36:54.581" v="154" actId="1076"/>
          <ac:spMkLst>
            <pc:docMk/>
            <pc:sldMk cId="1427618944" sldId="553"/>
            <ac:spMk id="6" creationId="{80A8E7C1-2B8B-73C2-E39B-694BA272EDE9}"/>
          </ac:spMkLst>
        </pc:spChg>
        <pc:spChg chg="mod">
          <ac:chgData name="Zhao Jin" userId="cd05a825-544c-438a-9ba1-08e63db50b47" providerId="ADAL" clId="{AD6DD17C-5F65-4586-B7D9-A4FAE643BEEF}" dt="2025-03-17T06:39:54.330" v="272" actId="20577"/>
          <ac:spMkLst>
            <pc:docMk/>
            <pc:sldMk cId="1427618944" sldId="553"/>
            <ac:spMk id="8" creationId="{00000000-0000-0000-0000-000000000000}"/>
          </ac:spMkLst>
        </pc:spChg>
        <pc:spChg chg="mod topLvl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9" creationId="{49336EDA-5E84-9AC7-CAAD-C3A763A88774}"/>
          </ac:spMkLst>
        </pc:spChg>
        <pc:spChg chg="mod topLvl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10" creationId="{913E81D7-82A9-B094-6BAA-DDA721AF5309}"/>
          </ac:spMkLst>
        </pc:spChg>
        <pc:spChg chg="mod topLvl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11" creationId="{538B166F-C86C-81A7-8154-E4C8CD656080}"/>
          </ac:spMkLst>
        </pc:spChg>
        <pc:spChg chg="del mod">
          <ac:chgData name="Zhao Jin" userId="cd05a825-544c-438a-9ba1-08e63db50b47" providerId="ADAL" clId="{AD6DD17C-5F65-4586-B7D9-A4FAE643BEEF}" dt="2025-03-17T06:32:45.191" v="4" actId="478"/>
          <ac:spMkLst>
            <pc:docMk/>
            <pc:sldMk cId="1427618944" sldId="553"/>
            <ac:spMk id="15" creationId="{50A5F7E9-4D15-A9A4-0155-2D0F00BD9C36}"/>
          </ac:spMkLst>
        </pc:spChg>
        <pc:spChg chg="mod">
          <ac:chgData name="Zhao Jin" userId="cd05a825-544c-438a-9ba1-08e63db50b47" providerId="ADAL" clId="{AD6DD17C-5F65-4586-B7D9-A4FAE643BEEF}" dt="2025-03-17T06:36:04.572" v="52" actId="14100"/>
          <ac:spMkLst>
            <pc:docMk/>
            <pc:sldMk cId="1427618944" sldId="553"/>
            <ac:spMk id="18" creationId="{30A96F97-9D59-E11F-B7FD-16777D6451D8}"/>
          </ac:spMkLst>
        </pc:spChg>
        <pc:spChg chg="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19" creationId="{10E926C6-71B8-8945-5BDA-C5DAF92CA034}"/>
          </ac:spMkLst>
        </pc:spChg>
        <pc:spChg chg="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20" creationId="{480A255B-EE00-3A22-A2EF-2F998C96B7D8}"/>
          </ac:spMkLst>
        </pc:spChg>
        <pc:spChg chg="mod">
          <ac:chgData name="Zhao Jin" userId="cd05a825-544c-438a-9ba1-08e63db50b47" providerId="ADAL" clId="{AD6DD17C-5F65-4586-B7D9-A4FAE643BEEF}" dt="2025-03-17T06:35:48.957" v="45" actId="571"/>
          <ac:spMkLst>
            <pc:docMk/>
            <pc:sldMk cId="1427618944" sldId="553"/>
            <ac:spMk id="21" creationId="{008547F2-C0B7-B026-AB67-BD231AE97D28}"/>
          </ac:spMkLst>
        </pc:spChg>
        <pc:spChg chg="mod">
          <ac:chgData name="Zhao Jin" userId="cd05a825-544c-438a-9ba1-08e63db50b47" providerId="ADAL" clId="{AD6DD17C-5F65-4586-B7D9-A4FAE643BEEF}" dt="2025-03-17T06:36:04.572" v="52" actId="14100"/>
          <ac:spMkLst>
            <pc:docMk/>
            <pc:sldMk cId="1427618944" sldId="553"/>
            <ac:spMk id="22" creationId="{8E9C6F9F-BB08-756F-64E5-37AFB71737B9}"/>
          </ac:spMkLst>
        </pc:spChg>
        <pc:spChg chg="mod">
          <ac:chgData name="Zhao Jin" userId="cd05a825-544c-438a-9ba1-08e63db50b47" providerId="ADAL" clId="{AD6DD17C-5F65-4586-B7D9-A4FAE643BEEF}" dt="2025-03-17T06:35:48.957" v="45" actId="571"/>
          <ac:spMkLst>
            <pc:docMk/>
            <pc:sldMk cId="1427618944" sldId="553"/>
            <ac:spMk id="23" creationId="{1CE07743-6A8D-2EE8-58EB-DE96A65300D2}"/>
          </ac:spMkLst>
        </pc:spChg>
        <pc:spChg chg="mod">
          <ac:chgData name="Zhao Jin" userId="cd05a825-544c-438a-9ba1-08e63db50b47" providerId="ADAL" clId="{AD6DD17C-5F65-4586-B7D9-A4FAE643BEEF}" dt="2025-03-17T06:36:04.572" v="52" actId="14100"/>
          <ac:spMkLst>
            <pc:docMk/>
            <pc:sldMk cId="1427618944" sldId="553"/>
            <ac:spMk id="24" creationId="{551D1537-8B84-FCCA-754F-F59EC5525AA4}"/>
          </ac:spMkLst>
        </pc:spChg>
        <pc:spChg chg="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25" creationId="{5ADF6AD0-E0E5-7B2A-CC61-76B2378C7CE0}"/>
          </ac:spMkLst>
        </pc:spChg>
        <pc:spChg chg="mod">
          <ac:chgData name="Zhao Jin" userId="cd05a825-544c-438a-9ba1-08e63db50b47" providerId="ADAL" clId="{AD6DD17C-5F65-4586-B7D9-A4FAE643BEEF}" dt="2025-03-17T06:36:04.572" v="52" actId="14100"/>
          <ac:spMkLst>
            <pc:docMk/>
            <pc:sldMk cId="1427618944" sldId="553"/>
            <ac:spMk id="26" creationId="{6CDC81ED-AEC8-A0DD-1D35-EAF5FBF7D041}"/>
          </ac:spMkLst>
        </pc:spChg>
        <pc:spChg chg="mod">
          <ac:chgData name="Zhao Jin" userId="cd05a825-544c-438a-9ba1-08e63db50b47" providerId="ADAL" clId="{AD6DD17C-5F65-4586-B7D9-A4FAE643BEEF}" dt="2025-03-17T06:36:04.572" v="52" actId="14100"/>
          <ac:spMkLst>
            <pc:docMk/>
            <pc:sldMk cId="1427618944" sldId="553"/>
            <ac:spMk id="27" creationId="{128A0E22-C614-45B4-833B-832C394F0B8C}"/>
          </ac:spMkLst>
        </pc:spChg>
        <pc:spChg chg="mod">
          <ac:chgData name="Zhao Jin" userId="cd05a825-544c-438a-9ba1-08e63db50b47" providerId="ADAL" clId="{AD6DD17C-5F65-4586-B7D9-A4FAE643BEEF}" dt="2025-03-17T06:36:20.534" v="53" actId="165"/>
          <ac:spMkLst>
            <pc:docMk/>
            <pc:sldMk cId="1427618944" sldId="553"/>
            <ac:spMk id="28" creationId="{BC620E4E-128B-6DCB-27C3-53B48D266044}"/>
          </ac:spMkLst>
        </pc:spChg>
        <pc:spChg chg="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29" creationId="{C206CF41-71C7-519E-1128-D26823A9DA0A}"/>
          </ac:spMkLst>
        </pc:spChg>
        <pc:spChg chg="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30" creationId="{61412144-C487-E7A6-139B-8C0DBD372F81}"/>
          </ac:spMkLst>
        </pc:spChg>
        <pc:spChg chg="mod">
          <ac:chgData name="Zhao Jin" userId="cd05a825-544c-438a-9ba1-08e63db50b47" providerId="ADAL" clId="{AD6DD17C-5F65-4586-B7D9-A4FAE643BEEF}" dt="2025-03-17T06:36:20.534" v="53" actId="165"/>
          <ac:spMkLst>
            <pc:docMk/>
            <pc:sldMk cId="1427618944" sldId="553"/>
            <ac:spMk id="31" creationId="{4761760C-5170-66E0-5C07-B610EA2C378C}"/>
          </ac:spMkLst>
        </pc:spChg>
        <pc:spChg chg="mod">
          <ac:chgData name="Zhao Jin" userId="cd05a825-544c-438a-9ba1-08e63db50b47" providerId="ADAL" clId="{AD6DD17C-5F65-4586-B7D9-A4FAE643BEEF}" dt="2025-03-17T06:36:04.572" v="52" actId="14100"/>
          <ac:spMkLst>
            <pc:docMk/>
            <pc:sldMk cId="1427618944" sldId="553"/>
            <ac:spMk id="32" creationId="{9A45D445-C50D-F72F-935C-4757D435415C}"/>
          </ac:spMkLst>
        </pc:spChg>
        <pc:spChg chg="del">
          <ac:chgData name="Zhao Jin" userId="cd05a825-544c-438a-9ba1-08e63db50b47" providerId="ADAL" clId="{AD6DD17C-5F65-4586-B7D9-A4FAE643BEEF}" dt="2025-03-17T06:32:46.732" v="5" actId="478"/>
          <ac:spMkLst>
            <pc:docMk/>
            <pc:sldMk cId="1427618944" sldId="553"/>
            <ac:spMk id="33" creationId="{38D4BDDF-69F6-28DA-DA82-0E08675D8B76}"/>
          </ac:spMkLst>
        </pc:spChg>
        <pc:spChg chg="del">
          <ac:chgData name="Zhao Jin" userId="cd05a825-544c-438a-9ba1-08e63db50b47" providerId="ADAL" clId="{AD6DD17C-5F65-4586-B7D9-A4FAE643BEEF}" dt="2025-03-17T06:32:49.112" v="7" actId="478"/>
          <ac:spMkLst>
            <pc:docMk/>
            <pc:sldMk cId="1427618944" sldId="553"/>
            <ac:spMk id="34" creationId="{E24A4AA2-D334-A683-B7B4-4F2EE5DDA9EB}"/>
          </ac:spMkLst>
        </pc:spChg>
        <pc:spChg chg="add del mod">
          <ac:chgData name="Zhao Jin" userId="cd05a825-544c-438a-9ba1-08e63db50b47" providerId="ADAL" clId="{AD6DD17C-5F65-4586-B7D9-A4FAE643BEEF}" dt="2025-03-17T06:32:47.887" v="6" actId="478"/>
          <ac:spMkLst>
            <pc:docMk/>
            <pc:sldMk cId="1427618944" sldId="553"/>
            <ac:spMk id="35" creationId="{EDBFE261-3AAE-66D9-B9AA-A6E46F7F8E0C}"/>
          </ac:spMkLst>
        </pc:spChg>
        <pc:spChg chg="add 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36" creationId="{46CF9A0D-F398-A0AA-5AD9-62CB530C628A}"/>
          </ac:spMkLst>
        </pc:spChg>
        <pc:spChg chg="add mod">
          <ac:chgData name="Zhao Jin" userId="cd05a825-544c-438a-9ba1-08e63db50b47" providerId="ADAL" clId="{AD6DD17C-5F65-4586-B7D9-A4FAE643BEEF}" dt="2025-03-17T06:34:46.974" v="27" actId="207"/>
          <ac:spMkLst>
            <pc:docMk/>
            <pc:sldMk cId="1427618944" sldId="553"/>
            <ac:spMk id="37" creationId="{72CCB8D9-4B6B-CEDF-DB03-FE8B454BB112}"/>
          </ac:spMkLst>
        </pc:spChg>
        <pc:spChg chg="add del mod">
          <ac:chgData name="Zhao Jin" userId="cd05a825-544c-438a-9ba1-08e63db50b47" providerId="ADAL" clId="{AD6DD17C-5F65-4586-B7D9-A4FAE643BEEF}" dt="2025-03-17T06:38:27.347" v="230" actId="1037"/>
          <ac:spMkLst>
            <pc:docMk/>
            <pc:sldMk cId="1427618944" sldId="553"/>
            <ac:spMk id="38" creationId="{CAB163D2-76BC-20E0-2348-51B0FA7F0142}"/>
          </ac:spMkLst>
        </pc:spChg>
        <pc:spChg chg="add mod">
          <ac:chgData name="Zhao Jin" userId="cd05a825-544c-438a-9ba1-08e63db50b47" providerId="ADAL" clId="{AD6DD17C-5F65-4586-B7D9-A4FAE643BEEF}" dt="2025-03-17T06:37:25.807" v="184" actId="1036"/>
          <ac:spMkLst>
            <pc:docMk/>
            <pc:sldMk cId="1427618944" sldId="553"/>
            <ac:spMk id="39" creationId="{88A7CC85-388C-AF03-90F1-D0879F591E44}"/>
          </ac:spMkLst>
        </pc:spChg>
        <pc:spChg chg="add mod">
          <ac:chgData name="Zhao Jin" userId="cd05a825-544c-438a-9ba1-08e63db50b47" providerId="ADAL" clId="{AD6DD17C-5F65-4586-B7D9-A4FAE643BEEF}" dt="2025-03-17T06:35:40.715" v="44" actId="571"/>
          <ac:spMkLst>
            <pc:docMk/>
            <pc:sldMk cId="1427618944" sldId="553"/>
            <ac:spMk id="48" creationId="{4BC92306-31E8-D38D-5951-D6C5AA41C400}"/>
          </ac:spMkLst>
        </pc:spChg>
        <pc:spChg chg="add mod">
          <ac:chgData name="Zhao Jin" userId="cd05a825-544c-438a-9ba1-08e63db50b47" providerId="ADAL" clId="{AD6DD17C-5F65-4586-B7D9-A4FAE643BEEF}" dt="2025-03-17T06:35:40.715" v="44" actId="571"/>
          <ac:spMkLst>
            <pc:docMk/>
            <pc:sldMk cId="1427618944" sldId="553"/>
            <ac:spMk id="49" creationId="{BFDA441A-1633-57B9-F2B8-99292575BC31}"/>
          </ac:spMkLst>
        </pc:spChg>
        <pc:spChg chg="mod">
          <ac:chgData name="Zhao Jin" userId="cd05a825-544c-438a-9ba1-08e63db50b47" providerId="ADAL" clId="{AD6DD17C-5F65-4586-B7D9-A4FAE643BEEF}" dt="2025-03-18T01:18:07.986" v="1658" actId="20577"/>
          <ac:spMkLst>
            <pc:docMk/>
            <pc:sldMk cId="1427618944" sldId="553"/>
            <ac:spMk id="52" creationId="{396A2377-01AA-47A9-823F-09EED46E65DB}"/>
          </ac:spMkLst>
        </pc:spChg>
        <pc:spChg chg="mod">
          <ac:chgData name="Zhao Jin" userId="cd05a825-544c-438a-9ba1-08e63db50b47" providerId="ADAL" clId="{AD6DD17C-5F65-4586-B7D9-A4FAE643BEEF}" dt="2025-03-17T06:35:50.597" v="46" actId="571"/>
          <ac:spMkLst>
            <pc:docMk/>
            <pc:sldMk cId="1427618944" sldId="553"/>
            <ac:spMk id="54" creationId="{A22F7E7F-BE12-85F5-64D2-827DAD84DA33}"/>
          </ac:spMkLst>
        </pc:spChg>
        <pc:spChg chg="mod">
          <ac:chgData name="Zhao Jin" userId="cd05a825-544c-438a-9ba1-08e63db50b47" providerId="ADAL" clId="{AD6DD17C-5F65-4586-B7D9-A4FAE643BEEF}" dt="2025-03-17T06:35:50.597" v="46" actId="571"/>
          <ac:spMkLst>
            <pc:docMk/>
            <pc:sldMk cId="1427618944" sldId="553"/>
            <ac:spMk id="55" creationId="{B33B213E-1D50-771B-162A-8B2F6401A2E9}"/>
          </ac:spMkLst>
        </pc:spChg>
        <pc:spChg chg="add mod">
          <ac:chgData name="Zhao Jin" userId="cd05a825-544c-438a-9ba1-08e63db50b47" providerId="ADAL" clId="{AD6DD17C-5F65-4586-B7D9-A4FAE643BEEF}" dt="2025-03-17T06:35:48.957" v="45" actId="571"/>
          <ac:spMkLst>
            <pc:docMk/>
            <pc:sldMk cId="1427618944" sldId="553"/>
            <ac:spMk id="57" creationId="{1B572556-F78C-73CA-988A-90AD5BED1E0C}"/>
          </ac:spMkLst>
        </pc:spChg>
        <pc:spChg chg="mod">
          <ac:chgData name="Zhao Jin" userId="cd05a825-544c-438a-9ba1-08e63db50b47" providerId="ADAL" clId="{AD6DD17C-5F65-4586-B7D9-A4FAE643BEEF}" dt="2025-03-17T06:35:50.597" v="46" actId="571"/>
          <ac:spMkLst>
            <pc:docMk/>
            <pc:sldMk cId="1427618944" sldId="553"/>
            <ac:spMk id="58" creationId="{F9D7FF25-5945-8FFB-00E6-5657AA6F5608}"/>
          </ac:spMkLst>
        </pc:spChg>
        <pc:spChg chg="add mod">
          <ac:chgData name="Zhao Jin" userId="cd05a825-544c-438a-9ba1-08e63db50b47" providerId="ADAL" clId="{AD6DD17C-5F65-4586-B7D9-A4FAE643BEEF}" dt="2025-03-17T06:35:48.957" v="45" actId="571"/>
          <ac:spMkLst>
            <pc:docMk/>
            <pc:sldMk cId="1427618944" sldId="553"/>
            <ac:spMk id="60" creationId="{68784B68-11FA-05C8-4928-7AC5B944E115}"/>
          </ac:spMkLst>
        </pc:spChg>
        <pc:spChg chg="add mod">
          <ac:chgData name="Zhao Jin" userId="cd05a825-544c-438a-9ba1-08e63db50b47" providerId="ADAL" clId="{AD6DD17C-5F65-4586-B7D9-A4FAE643BEEF}" dt="2025-03-17T06:35:48.957" v="45" actId="571"/>
          <ac:spMkLst>
            <pc:docMk/>
            <pc:sldMk cId="1427618944" sldId="553"/>
            <ac:spMk id="14336" creationId="{201BFA8D-43D6-F3F8-0F0D-DF252974D591}"/>
          </ac:spMkLst>
        </pc:spChg>
        <pc:spChg chg="add del mod">
          <ac:chgData name="Zhao Jin" userId="cd05a825-544c-438a-9ba1-08e63db50b47" providerId="ADAL" clId="{AD6DD17C-5F65-4586-B7D9-A4FAE643BEEF}" dt="2025-03-17T06:38:05.733" v="201" actId="478"/>
          <ac:spMkLst>
            <pc:docMk/>
            <pc:sldMk cId="1427618944" sldId="553"/>
            <ac:spMk id="14340" creationId="{ACCE1400-95F7-381F-F022-548B807960A1}"/>
          </ac:spMkLst>
        </pc:spChg>
        <pc:spChg chg="add mod">
          <ac:chgData name="Zhao Jin" userId="cd05a825-544c-438a-9ba1-08e63db50b47" providerId="ADAL" clId="{AD6DD17C-5F65-4586-B7D9-A4FAE643BEEF}" dt="2025-03-17T06:37:52.356" v="194" actId="1076"/>
          <ac:spMkLst>
            <pc:docMk/>
            <pc:sldMk cId="1427618944" sldId="553"/>
            <ac:spMk id="14341" creationId="{DA742702-A647-ECC1-4FDC-35DF1036912A}"/>
          </ac:spMkLst>
        </pc:spChg>
        <pc:spChg chg="add mod">
          <ac:chgData name="Zhao Jin" userId="cd05a825-544c-438a-9ba1-08e63db50b47" providerId="ADAL" clId="{AD6DD17C-5F65-4586-B7D9-A4FAE643BEEF}" dt="2025-03-17T06:37:56.394" v="196" actId="1076"/>
          <ac:spMkLst>
            <pc:docMk/>
            <pc:sldMk cId="1427618944" sldId="553"/>
            <ac:spMk id="14342" creationId="{3A266C08-9FDF-D448-8E53-F05DB0A1174D}"/>
          </ac:spMkLst>
        </pc:spChg>
        <pc:spChg chg="add mod">
          <ac:chgData name="Zhao Jin" userId="cd05a825-544c-438a-9ba1-08e63db50b47" providerId="ADAL" clId="{AD6DD17C-5F65-4586-B7D9-A4FAE643BEEF}" dt="2025-03-17T06:38:08.944" v="219" actId="1035"/>
          <ac:spMkLst>
            <pc:docMk/>
            <pc:sldMk cId="1427618944" sldId="553"/>
            <ac:spMk id="14343" creationId="{90A11762-426E-A2B1-4250-2A525D66F8F5}"/>
          </ac:spMkLst>
        </pc:spChg>
        <pc:spChg chg="add mod">
          <ac:chgData name="Zhao Jin" userId="cd05a825-544c-438a-9ba1-08e63db50b47" providerId="ADAL" clId="{AD6DD17C-5F65-4586-B7D9-A4FAE643BEEF}" dt="2025-03-17T06:38:14.257" v="221" actId="1076"/>
          <ac:spMkLst>
            <pc:docMk/>
            <pc:sldMk cId="1427618944" sldId="553"/>
            <ac:spMk id="14344" creationId="{809236CB-EB20-BAA7-D3E0-332100EF343C}"/>
          </ac:spMkLst>
        </pc:spChg>
        <pc:spChg chg="add mod">
          <ac:chgData name="Zhao Jin" userId="cd05a825-544c-438a-9ba1-08e63db50b47" providerId="ADAL" clId="{AD6DD17C-5F65-4586-B7D9-A4FAE643BEEF}" dt="2025-03-17T06:38:32.405" v="232" actId="1076"/>
          <ac:spMkLst>
            <pc:docMk/>
            <pc:sldMk cId="1427618944" sldId="553"/>
            <ac:spMk id="14345" creationId="{07C9E0F2-7ACA-FE02-557F-9C8F2E4FA578}"/>
          </ac:spMkLst>
        </pc:spChg>
        <pc:spChg chg="add mod">
          <ac:chgData name="Zhao Jin" userId="cd05a825-544c-438a-9ba1-08e63db50b47" providerId="ADAL" clId="{AD6DD17C-5F65-4586-B7D9-A4FAE643BEEF}" dt="2025-03-17T06:38:43.232" v="237" actId="1038"/>
          <ac:spMkLst>
            <pc:docMk/>
            <pc:sldMk cId="1427618944" sldId="553"/>
            <ac:spMk id="14346" creationId="{A8FEC6EA-B207-1214-F0EF-A6DDE4A9D1F0}"/>
          </ac:spMkLst>
        </pc:spChg>
        <pc:spChg chg="add mod">
          <ac:chgData name="Zhao Jin" userId="cd05a825-544c-438a-9ba1-08e63db50b47" providerId="ADAL" clId="{AD6DD17C-5F65-4586-B7D9-A4FAE643BEEF}" dt="2025-03-17T06:38:51.121" v="240" actId="20577"/>
          <ac:spMkLst>
            <pc:docMk/>
            <pc:sldMk cId="1427618944" sldId="553"/>
            <ac:spMk id="14347" creationId="{1F30A0C3-63A2-EC07-44BF-C18805994859}"/>
          </ac:spMkLst>
        </pc:spChg>
        <pc:grpChg chg="mod">
          <ac:chgData name="Zhao Jin" userId="cd05a825-544c-438a-9ba1-08e63db50b47" providerId="ADAL" clId="{AD6DD17C-5F65-4586-B7D9-A4FAE643BEEF}" dt="2025-03-17T06:36:26.160" v="60" actId="1036"/>
          <ac:grpSpMkLst>
            <pc:docMk/>
            <pc:sldMk cId="1427618944" sldId="553"/>
            <ac:grpSpMk id="4" creationId="{86F2AFA4-2789-5EB9-7E26-FFDC1DB02555}"/>
          </ac:grpSpMkLst>
        </pc:grpChg>
        <pc:grpChg chg="mod">
          <ac:chgData name="Zhao Jin" userId="cd05a825-544c-438a-9ba1-08e63db50b47" providerId="ADAL" clId="{AD6DD17C-5F65-4586-B7D9-A4FAE643BEEF}" dt="2025-03-17T06:36:29.783" v="67" actId="1035"/>
          <ac:grpSpMkLst>
            <pc:docMk/>
            <pc:sldMk cId="1427618944" sldId="553"/>
            <ac:grpSpMk id="16" creationId="{A263C8FF-D230-B10A-1FE6-BB7EA7D0AF34}"/>
          </ac:grpSpMkLst>
        </pc:grpChg>
        <pc:grpChg chg="mod">
          <ac:chgData name="Zhao Jin" userId="cd05a825-544c-438a-9ba1-08e63db50b47" providerId="ADAL" clId="{AD6DD17C-5F65-4586-B7D9-A4FAE643BEEF}" dt="2025-03-17T06:38:27.347" v="230" actId="1037"/>
          <ac:grpSpMkLst>
            <pc:docMk/>
            <pc:sldMk cId="1427618944" sldId="553"/>
            <ac:grpSpMk id="17" creationId="{2D4DD5F0-13DF-7800-2DC5-632637C72CA6}"/>
          </ac:grpSpMkLst>
        </pc:grpChg>
        <pc:cxnChg chg="add del mod">
          <ac:chgData name="Zhao Jin" userId="cd05a825-544c-438a-9ba1-08e63db50b47" providerId="ADAL" clId="{AD6DD17C-5F65-4586-B7D9-A4FAE643BEEF}" dt="2025-03-17T06:35:06.890" v="31" actId="478"/>
          <ac:cxnSpMkLst>
            <pc:docMk/>
            <pc:sldMk cId="1427618944" sldId="553"/>
            <ac:cxnSpMk id="41" creationId="{8A5205BE-5CC9-00F1-3C38-B8B37B690F02}"/>
          </ac:cxnSpMkLst>
        </pc:cxnChg>
        <pc:cxnChg chg="add mod">
          <ac:chgData name="Zhao Jin" userId="cd05a825-544c-438a-9ba1-08e63db50b47" providerId="ADAL" clId="{AD6DD17C-5F65-4586-B7D9-A4FAE643BEEF}" dt="2025-03-17T06:35:12.276" v="34" actId="14100"/>
          <ac:cxnSpMkLst>
            <pc:docMk/>
            <pc:sldMk cId="1427618944" sldId="553"/>
            <ac:cxnSpMk id="42" creationId="{B2761A1B-6D72-E88C-8365-95BA1D2F50D7}"/>
          </ac:cxnSpMkLst>
        </pc:cxnChg>
        <pc:cxnChg chg="add mod">
          <ac:chgData name="Zhao Jin" userId="cd05a825-544c-438a-9ba1-08e63db50b47" providerId="ADAL" clId="{AD6DD17C-5F65-4586-B7D9-A4FAE643BEEF}" dt="2025-03-17T06:38:18.263" v="223" actId="1036"/>
          <ac:cxnSpMkLst>
            <pc:docMk/>
            <pc:sldMk cId="1427618944" sldId="553"/>
            <ac:cxnSpMk id="45" creationId="{0C8FD6D7-CD12-7052-7A12-B92C3634F377}"/>
          </ac:cxnSpMkLst>
        </pc:cxnChg>
        <pc:cxnChg chg="add mod">
          <ac:chgData name="Zhao Jin" userId="cd05a825-544c-438a-9ba1-08e63db50b47" providerId="ADAL" clId="{AD6DD17C-5F65-4586-B7D9-A4FAE643BEEF}" dt="2025-03-17T06:38:27.347" v="230" actId="1037"/>
          <ac:cxnSpMkLst>
            <pc:docMk/>
            <pc:sldMk cId="1427618944" sldId="553"/>
            <ac:cxnSpMk id="46" creationId="{3AAC64DA-6C95-B626-1184-BC52CCE6387C}"/>
          </ac:cxnSpMkLst>
        </pc:cxnChg>
      </pc:sldChg>
      <pc:sldChg chg="modSp modAnim">
        <pc:chgData name="Zhao Jin" userId="cd05a825-544c-438a-9ba1-08e63db50b47" providerId="ADAL" clId="{AD6DD17C-5F65-4586-B7D9-A4FAE643BEEF}" dt="2025-03-18T01:15:58.988" v="1655"/>
        <pc:sldMkLst>
          <pc:docMk/>
          <pc:sldMk cId="1813128722" sldId="617"/>
        </pc:sldMkLst>
        <pc:spChg chg="mod">
          <ac:chgData name="Zhao Jin" userId="cd05a825-544c-438a-9ba1-08e63db50b47" providerId="ADAL" clId="{AD6DD17C-5F65-4586-B7D9-A4FAE643BEEF}" dt="2025-03-18T01:15:50.018" v="1654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AD6DD17C-5F65-4586-B7D9-A4FAE643BEEF}" dt="2025-03-18T01:15:48.722" v="1653" actId="20577"/>
          <ac:spMkLst>
            <pc:docMk/>
            <pc:sldMk cId="1813128722" sldId="617"/>
            <ac:spMk id="20" creationId="{00000000-0000-0000-0000-000000000000}"/>
          </ac:spMkLst>
        </pc:spChg>
      </pc:sldChg>
      <pc:sldChg chg="modAnim">
        <pc:chgData name="Zhao Jin" userId="cd05a825-544c-438a-9ba1-08e63db50b47" providerId="ADAL" clId="{AD6DD17C-5F65-4586-B7D9-A4FAE643BEEF}" dt="2025-03-18T01:14:00.370" v="1592"/>
        <pc:sldMkLst>
          <pc:docMk/>
          <pc:sldMk cId="3454948446" sldId="636"/>
        </pc:sldMkLst>
      </pc:sldChg>
      <pc:sldChg chg="addSp delSp modSp mod">
        <pc:chgData name="Zhao Jin" userId="cd05a825-544c-438a-9ba1-08e63db50b47" providerId="ADAL" clId="{AD6DD17C-5F65-4586-B7D9-A4FAE643BEEF}" dt="2025-03-17T06:41:18.194" v="349" actId="1036"/>
        <pc:sldMkLst>
          <pc:docMk/>
          <pc:sldMk cId="3737971943" sldId="637"/>
        </pc:sldMkLst>
        <pc:spChg chg="mod">
          <ac:chgData name="Zhao Jin" userId="cd05a825-544c-438a-9ba1-08e63db50b47" providerId="ADAL" clId="{AD6DD17C-5F65-4586-B7D9-A4FAE643BEEF}" dt="2025-03-17T06:40:05.309" v="282" actId="20577"/>
          <ac:spMkLst>
            <pc:docMk/>
            <pc:sldMk cId="3737971943" sldId="637"/>
            <ac:spMk id="8" creationId="{00000000-0000-0000-0000-000000000000}"/>
          </ac:spMkLst>
        </pc:spChg>
        <pc:spChg chg="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10" creationId="{B8EE45F0-B44C-1183-5E49-5E501D4DBAD7}"/>
          </ac:spMkLst>
        </pc:spChg>
        <pc:spChg chg="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11" creationId="{B884292D-EFA7-140F-0D53-BF9F11E396BD}"/>
          </ac:spMkLst>
        </pc:spChg>
        <pc:spChg chg="add 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13" creationId="{90D0C94C-45B7-DCD8-A8AE-62B1FDA0C762}"/>
          </ac:spMkLst>
        </pc:spChg>
        <pc:spChg chg="add 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17" creationId="{6A0A27D9-14E9-CB0C-87C0-0801CC14F777}"/>
          </ac:spMkLst>
        </pc:spChg>
        <pc:spChg chg="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19" creationId="{CB4BB077-9653-D0D8-051B-C9474B7BBEAD}"/>
          </ac:spMkLst>
        </pc:spChg>
        <pc:spChg chg="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21" creationId="{FA283363-8AD9-EBA8-1410-E6D5E3BB9D17}"/>
          </ac:spMkLst>
        </pc:spChg>
        <pc:spChg chg="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25" creationId="{3B261805-C5F3-8707-B1EF-462D086B6EA2}"/>
          </ac:spMkLst>
        </pc:spChg>
        <pc:spChg chg="mod">
          <ac:chgData name="Zhao Jin" userId="cd05a825-544c-438a-9ba1-08e63db50b47" providerId="ADAL" clId="{AD6DD17C-5F65-4586-B7D9-A4FAE643BEEF}" dt="2025-03-17T06:39:33.364" v="261" actId="1035"/>
          <ac:spMkLst>
            <pc:docMk/>
            <pc:sldMk cId="3737971943" sldId="637"/>
            <ac:spMk id="26" creationId="{148BEB3F-7119-B888-EAFD-D94CB44477D0}"/>
          </ac:spMkLst>
        </pc:spChg>
        <pc:spChg chg="mod">
          <ac:chgData name="Zhao Jin" userId="cd05a825-544c-438a-9ba1-08e63db50b47" providerId="ADAL" clId="{AD6DD17C-5F65-4586-B7D9-A4FAE643BEEF}" dt="2025-03-17T06:39:33.364" v="261" actId="1035"/>
          <ac:spMkLst>
            <pc:docMk/>
            <pc:sldMk cId="3737971943" sldId="637"/>
            <ac:spMk id="27" creationId="{EB7E9245-2A47-BC41-B917-B08F27739892}"/>
          </ac:spMkLst>
        </pc:spChg>
        <pc:spChg chg="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28" creationId="{B75CE5F7-A2F5-E5DE-4BD0-092903A82769}"/>
          </ac:spMkLst>
        </pc:spChg>
        <pc:spChg chg="mod">
          <ac:chgData name="Zhao Jin" userId="cd05a825-544c-438a-9ba1-08e63db50b47" providerId="ADAL" clId="{AD6DD17C-5F65-4586-B7D9-A4FAE643BEEF}" dt="2025-03-17T06:39:33.364" v="261" actId="1035"/>
          <ac:spMkLst>
            <pc:docMk/>
            <pc:sldMk cId="3737971943" sldId="637"/>
            <ac:spMk id="29" creationId="{8038F736-04B5-6E81-05A6-599B09D49F79}"/>
          </ac:spMkLst>
        </pc:spChg>
        <pc:spChg chg="add 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30" creationId="{9EFF6127-4174-B233-7C44-D3540AF99A4B}"/>
          </ac:spMkLst>
        </pc:spChg>
        <pc:spChg chg="mod">
          <ac:chgData name="Zhao Jin" userId="cd05a825-544c-438a-9ba1-08e63db50b47" providerId="ADAL" clId="{AD6DD17C-5F65-4586-B7D9-A4FAE643BEEF}" dt="2025-03-17T06:39:33.364" v="261" actId="1035"/>
          <ac:spMkLst>
            <pc:docMk/>
            <pc:sldMk cId="3737971943" sldId="637"/>
            <ac:spMk id="32" creationId="{21A99729-6236-2FC6-6092-9995C20ABA69}"/>
          </ac:spMkLst>
        </pc:spChg>
        <pc:spChg chg="mod">
          <ac:chgData name="Zhao Jin" userId="cd05a825-544c-438a-9ba1-08e63db50b47" providerId="ADAL" clId="{AD6DD17C-5F65-4586-B7D9-A4FAE643BEEF}" dt="2025-03-17T06:39:33.364" v="261" actId="1035"/>
          <ac:spMkLst>
            <pc:docMk/>
            <pc:sldMk cId="3737971943" sldId="637"/>
            <ac:spMk id="39" creationId="{489AEAE3-EA2C-E6B6-4C80-08342EBF8A76}"/>
          </ac:spMkLst>
        </pc:spChg>
        <pc:spChg chg="add del mod">
          <ac:chgData name="Zhao Jin" userId="cd05a825-544c-438a-9ba1-08e63db50b47" providerId="ADAL" clId="{AD6DD17C-5F65-4586-B7D9-A4FAE643BEEF}" dt="2025-03-17T06:40:33.185" v="333" actId="1036"/>
          <ac:spMkLst>
            <pc:docMk/>
            <pc:sldMk cId="3737971943" sldId="637"/>
            <ac:spMk id="40" creationId="{C3034F8B-8496-C8BD-08DB-D17D7A5F50C3}"/>
          </ac:spMkLst>
        </pc:spChg>
        <pc:spChg chg="add mod">
          <ac:chgData name="Zhao Jin" userId="cd05a825-544c-438a-9ba1-08e63db50b47" providerId="ADAL" clId="{AD6DD17C-5F65-4586-B7D9-A4FAE643BEEF}" dt="2025-03-17T06:40:23.719" v="327" actId="1036"/>
          <ac:spMkLst>
            <pc:docMk/>
            <pc:sldMk cId="3737971943" sldId="637"/>
            <ac:spMk id="42" creationId="{1F0770BC-065F-2626-1C36-C56EF481E1D3}"/>
          </ac:spMkLst>
        </pc:spChg>
        <pc:spChg chg="mod">
          <ac:chgData name="Zhao Jin" userId="cd05a825-544c-438a-9ba1-08e63db50b47" providerId="ADAL" clId="{AD6DD17C-5F65-4586-B7D9-A4FAE643BEEF}" dt="2025-03-17T06:40:51.052" v="336" actId="1035"/>
          <ac:spMkLst>
            <pc:docMk/>
            <pc:sldMk cId="3737971943" sldId="637"/>
            <ac:spMk id="43" creationId="{2EB1AA69-92F3-F6E4-AAB7-438D7D587378}"/>
          </ac:spMkLst>
        </pc:spChg>
        <pc:grpChg chg="mod">
          <ac:chgData name="Zhao Jin" userId="cd05a825-544c-438a-9ba1-08e63db50b47" providerId="ADAL" clId="{AD6DD17C-5F65-4586-B7D9-A4FAE643BEEF}" dt="2025-03-17T06:39:33.364" v="261" actId="1035"/>
          <ac:grpSpMkLst>
            <pc:docMk/>
            <pc:sldMk cId="3737971943" sldId="637"/>
            <ac:grpSpMk id="24" creationId="{00528340-20C7-205C-D40D-50E268447C91}"/>
          </ac:grpSpMkLst>
        </pc:grpChg>
        <pc:cxnChg chg="del mod">
          <ac:chgData name="Zhao Jin" userId="cd05a825-544c-438a-9ba1-08e63db50b47" providerId="ADAL" clId="{AD6DD17C-5F65-4586-B7D9-A4FAE643BEEF}" dt="2025-03-17T06:41:09.866" v="340" actId="478"/>
          <ac:cxnSpMkLst>
            <pc:docMk/>
            <pc:sldMk cId="3737971943" sldId="637"/>
            <ac:cxnSpMk id="36" creationId="{4696AD2E-8FBA-D977-BD18-54F63D6002A9}"/>
          </ac:cxnSpMkLst>
        </pc:cxnChg>
        <pc:cxnChg chg="add mod">
          <ac:chgData name="Zhao Jin" userId="cd05a825-544c-438a-9ba1-08e63db50b47" providerId="ADAL" clId="{AD6DD17C-5F65-4586-B7D9-A4FAE643BEEF}" dt="2025-03-17T06:41:18.194" v="349" actId="1036"/>
          <ac:cxnSpMkLst>
            <pc:docMk/>
            <pc:sldMk cId="3737971943" sldId="637"/>
            <ac:cxnSpMk id="46" creationId="{1A12C628-934D-3A6B-A2B8-2AC2F2980E22}"/>
          </ac:cxnSpMkLst>
        </pc:cxnChg>
      </pc:sldChg>
      <pc:sldChg chg="modSp mod">
        <pc:chgData name="Zhao Jin" userId="cd05a825-544c-438a-9ba1-08e63db50b47" providerId="ADAL" clId="{AD6DD17C-5F65-4586-B7D9-A4FAE643BEEF}" dt="2025-03-17T06:39:50.142" v="268" actId="20577"/>
        <pc:sldMkLst>
          <pc:docMk/>
          <pc:sldMk cId="1179750071" sldId="639"/>
        </pc:sldMkLst>
        <pc:spChg chg="mod">
          <ac:chgData name="Zhao Jin" userId="cd05a825-544c-438a-9ba1-08e63db50b47" providerId="ADAL" clId="{AD6DD17C-5F65-4586-B7D9-A4FAE643BEEF}" dt="2025-03-17T06:39:50.142" v="268" actId="20577"/>
          <ac:spMkLst>
            <pc:docMk/>
            <pc:sldMk cId="1179750071" sldId="639"/>
            <ac:spMk id="8" creationId="{00000000-0000-0000-0000-000000000000}"/>
          </ac:spMkLst>
        </pc:spChg>
      </pc:sldChg>
      <pc:sldChg chg="addSp delSp modSp mod">
        <pc:chgData name="Zhao Jin" userId="cd05a825-544c-438a-9ba1-08e63db50b47" providerId="ADAL" clId="{AD6DD17C-5F65-4586-B7D9-A4FAE643BEEF}" dt="2025-03-17T06:42:43.390" v="381" actId="1076"/>
        <pc:sldMkLst>
          <pc:docMk/>
          <pc:sldMk cId="3462301147" sldId="640"/>
        </pc:sldMkLst>
        <pc:spChg chg="add del">
          <ac:chgData name="Zhao Jin" userId="cd05a825-544c-438a-9ba1-08e63db50b47" providerId="ADAL" clId="{AD6DD17C-5F65-4586-B7D9-A4FAE643BEEF}" dt="2025-03-17T06:41:41.814" v="357" actId="478"/>
          <ac:spMkLst>
            <pc:docMk/>
            <pc:sldMk cId="3462301147" sldId="640"/>
            <ac:spMk id="2" creationId="{41F6CE10-75B9-4AC3-9A25-371282016421}"/>
          </ac:spMkLst>
        </pc:spChg>
        <pc:spChg chg="del">
          <ac:chgData name="Zhao Jin" userId="cd05a825-544c-438a-9ba1-08e63db50b47" providerId="ADAL" clId="{AD6DD17C-5F65-4586-B7D9-A4FAE643BEEF}" dt="2025-03-17T06:42:09.682" v="365" actId="478"/>
          <ac:spMkLst>
            <pc:docMk/>
            <pc:sldMk cId="3462301147" sldId="640"/>
            <ac:spMk id="5" creationId="{2AB74ADB-79DF-5D10-B222-7CF4D6E12238}"/>
          </ac:spMkLst>
        </pc:spChg>
        <pc:spChg chg="del topLvl">
          <ac:chgData name="Zhao Jin" userId="cd05a825-544c-438a-9ba1-08e63db50b47" providerId="ADAL" clId="{AD6DD17C-5F65-4586-B7D9-A4FAE643BEEF}" dt="2025-03-17T06:42:19.107" v="370" actId="478"/>
          <ac:spMkLst>
            <pc:docMk/>
            <pc:sldMk cId="3462301147" sldId="640"/>
            <ac:spMk id="6" creationId="{54124E05-3D0A-1931-F066-32EC7DBACD50}"/>
          </ac:spMkLst>
        </pc:spChg>
        <pc:spChg chg="del">
          <ac:chgData name="Zhao Jin" userId="cd05a825-544c-438a-9ba1-08e63db50b47" providerId="ADAL" clId="{AD6DD17C-5F65-4586-B7D9-A4FAE643BEEF}" dt="2025-03-17T06:42:17.767" v="369" actId="478"/>
          <ac:spMkLst>
            <pc:docMk/>
            <pc:sldMk cId="3462301147" sldId="640"/>
            <ac:spMk id="9" creationId="{922BB521-EA21-BCE4-E0F5-F13D98C0A6CD}"/>
          </ac:spMkLst>
        </pc:spChg>
        <pc:spChg chg="topLvl">
          <ac:chgData name="Zhao Jin" userId="cd05a825-544c-438a-9ba1-08e63db50b47" providerId="ADAL" clId="{AD6DD17C-5F65-4586-B7D9-A4FAE643BEEF}" dt="2025-03-17T06:42:19.107" v="370" actId="478"/>
          <ac:spMkLst>
            <pc:docMk/>
            <pc:sldMk cId="3462301147" sldId="640"/>
            <ac:spMk id="10" creationId="{5DAAFBD7-524A-A1E7-4039-5D9E1B7D6F5E}"/>
          </ac:spMkLst>
        </pc:spChg>
        <pc:spChg chg="add del">
          <ac:chgData name="Zhao Jin" userId="cd05a825-544c-438a-9ba1-08e63db50b47" providerId="ADAL" clId="{AD6DD17C-5F65-4586-B7D9-A4FAE643BEEF}" dt="2025-03-17T06:41:42.616" v="358" actId="478"/>
          <ac:spMkLst>
            <pc:docMk/>
            <pc:sldMk cId="3462301147" sldId="640"/>
            <ac:spMk id="11" creationId="{61758D7B-6FC4-4C95-9594-8D0F9F6C7C85}"/>
          </ac:spMkLst>
        </pc:spChg>
        <pc:spChg chg="del">
          <ac:chgData name="Zhao Jin" userId="cd05a825-544c-438a-9ba1-08e63db50b47" providerId="ADAL" clId="{AD6DD17C-5F65-4586-B7D9-A4FAE643BEEF}" dt="2025-03-17T06:41:34.971" v="352" actId="478"/>
          <ac:spMkLst>
            <pc:docMk/>
            <pc:sldMk cId="3462301147" sldId="640"/>
            <ac:spMk id="13" creationId="{763F18CD-945B-4D30-B78C-81345A5B81A5}"/>
          </ac:spMkLst>
        </pc:spChg>
        <pc:spChg chg="add del">
          <ac:chgData name="Zhao Jin" userId="cd05a825-544c-438a-9ba1-08e63db50b47" providerId="ADAL" clId="{AD6DD17C-5F65-4586-B7D9-A4FAE643BEEF}" dt="2025-03-17T06:41:47.597" v="360" actId="478"/>
          <ac:spMkLst>
            <pc:docMk/>
            <pc:sldMk cId="3462301147" sldId="640"/>
            <ac:spMk id="14" creationId="{7A980EDC-AAB2-4213-8A51-B0A83BF6319C}"/>
          </ac:spMkLst>
        </pc:spChg>
        <pc:spChg chg="add del">
          <ac:chgData name="Zhao Jin" userId="cd05a825-544c-438a-9ba1-08e63db50b47" providerId="ADAL" clId="{AD6DD17C-5F65-4586-B7D9-A4FAE643BEEF}" dt="2025-03-17T06:41:40.764" v="356" actId="478"/>
          <ac:spMkLst>
            <pc:docMk/>
            <pc:sldMk cId="3462301147" sldId="640"/>
            <ac:spMk id="15" creationId="{8CDEAE7B-EF8C-4DA8-8678-1FD3E396B7A9}"/>
          </ac:spMkLst>
        </pc:spChg>
        <pc:spChg chg="add del">
          <ac:chgData name="Zhao Jin" userId="cd05a825-544c-438a-9ba1-08e63db50b47" providerId="ADAL" clId="{AD6DD17C-5F65-4586-B7D9-A4FAE643BEEF}" dt="2025-03-17T06:41:40.123" v="355" actId="478"/>
          <ac:spMkLst>
            <pc:docMk/>
            <pc:sldMk cId="3462301147" sldId="640"/>
            <ac:spMk id="16" creationId="{FED4BD49-928F-48DC-B7C6-730EE9621C91}"/>
          </ac:spMkLst>
        </pc:spChg>
        <pc:spChg chg="del">
          <ac:chgData name="Zhao Jin" userId="cd05a825-544c-438a-9ba1-08e63db50b47" providerId="ADAL" clId="{AD6DD17C-5F65-4586-B7D9-A4FAE643BEEF}" dt="2025-03-17T06:42:16.118" v="368" actId="478"/>
          <ac:spMkLst>
            <pc:docMk/>
            <pc:sldMk cId="3462301147" sldId="640"/>
            <ac:spMk id="17" creationId="{C5C2A388-18D8-FBB4-FBF3-F0D5686E9F7C}"/>
          </ac:spMkLst>
        </pc:spChg>
        <pc:spChg chg="add del 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19" creationId="{B1C1239B-CEBF-CFF8-33C9-CF60849A6CBD}"/>
          </ac:spMkLst>
        </pc:spChg>
        <pc:spChg chg="add 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20" creationId="{CEF12498-98A9-5E31-6699-F13498CC788E}"/>
          </ac:spMkLst>
        </pc:spChg>
        <pc:spChg chg="del">
          <ac:chgData name="Zhao Jin" userId="cd05a825-544c-438a-9ba1-08e63db50b47" providerId="ADAL" clId="{AD6DD17C-5F65-4586-B7D9-A4FAE643BEEF}" dt="2025-03-17T06:42:35.071" v="380" actId="478"/>
          <ac:spMkLst>
            <pc:docMk/>
            <pc:sldMk cId="3462301147" sldId="640"/>
            <ac:spMk id="21" creationId="{F857025C-F6E3-2758-B7E9-D0814679680D}"/>
          </ac:spMkLst>
        </pc:spChg>
        <pc:spChg chg="add del">
          <ac:chgData name="Zhao Jin" userId="cd05a825-544c-438a-9ba1-08e63db50b47" providerId="ADAL" clId="{AD6DD17C-5F65-4586-B7D9-A4FAE643BEEF}" dt="2025-03-17T06:42:32.697" v="379" actId="478"/>
          <ac:spMkLst>
            <pc:docMk/>
            <pc:sldMk cId="3462301147" sldId="640"/>
            <ac:spMk id="22" creationId="{6109AE77-73C6-EEB5-65E8-EE15D59464C7}"/>
          </ac:spMkLst>
        </pc:spChg>
        <pc:spChg chg="mod">
          <ac:chgData name="Zhao Jin" userId="cd05a825-544c-438a-9ba1-08e63db50b47" providerId="ADAL" clId="{AD6DD17C-5F65-4586-B7D9-A4FAE643BEEF}" dt="2025-03-17T06:41:31.801" v="351" actId="1076"/>
          <ac:spMkLst>
            <pc:docMk/>
            <pc:sldMk cId="3462301147" sldId="640"/>
            <ac:spMk id="24" creationId="{F0E7F1B0-56E0-2E14-6720-DC603AAC1C90}"/>
          </ac:spMkLst>
        </pc:spChg>
        <pc:spChg chg="del">
          <ac:chgData name="Zhao Jin" userId="cd05a825-544c-438a-9ba1-08e63db50b47" providerId="ADAL" clId="{AD6DD17C-5F65-4586-B7D9-A4FAE643BEEF}" dt="2025-03-17T06:42:22.692" v="372" actId="478"/>
          <ac:spMkLst>
            <pc:docMk/>
            <pc:sldMk cId="3462301147" sldId="640"/>
            <ac:spMk id="25" creationId="{73FA9044-C6FB-9B0B-6746-52C5D96DA362}"/>
          </ac:spMkLst>
        </pc:spChg>
        <pc:spChg chg="del mod">
          <ac:chgData name="Zhao Jin" userId="cd05a825-544c-438a-9ba1-08e63db50b47" providerId="ADAL" clId="{AD6DD17C-5F65-4586-B7D9-A4FAE643BEEF}" dt="2025-03-17T06:42:23.993" v="373" actId="478"/>
          <ac:spMkLst>
            <pc:docMk/>
            <pc:sldMk cId="3462301147" sldId="640"/>
            <ac:spMk id="26" creationId="{5AD11320-0C35-FF98-7849-E1AE612DFD4D}"/>
          </ac:spMkLst>
        </pc:spChg>
        <pc:spChg chg="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27" creationId="{7F648517-5F85-F80B-DD77-6F5379AD149F}"/>
          </ac:spMkLst>
        </pc:spChg>
        <pc:spChg chg="del mod">
          <ac:chgData name="Zhao Jin" userId="cd05a825-544c-438a-9ba1-08e63db50b47" providerId="ADAL" clId="{AD6DD17C-5F65-4586-B7D9-A4FAE643BEEF}" dt="2025-03-17T06:42:25.101" v="374" actId="478"/>
          <ac:spMkLst>
            <pc:docMk/>
            <pc:sldMk cId="3462301147" sldId="640"/>
            <ac:spMk id="28" creationId="{C5587F54-DE7F-D5E8-A6CD-3A8BF872F15E}"/>
          </ac:spMkLst>
        </pc:spChg>
        <pc:spChg chg="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30" creationId="{40F1304C-179F-D790-CA1A-D9A08F7210CA}"/>
          </ac:spMkLst>
        </pc:spChg>
        <pc:spChg chg="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31" creationId="{278A4D9C-0076-B2FA-90E5-DF664D48D269}"/>
          </ac:spMkLst>
        </pc:spChg>
        <pc:spChg chg="del">
          <ac:chgData name="Zhao Jin" userId="cd05a825-544c-438a-9ba1-08e63db50b47" providerId="ADAL" clId="{AD6DD17C-5F65-4586-B7D9-A4FAE643BEEF}" dt="2025-03-17T06:42:26.390" v="375" actId="478"/>
          <ac:spMkLst>
            <pc:docMk/>
            <pc:sldMk cId="3462301147" sldId="640"/>
            <ac:spMk id="32" creationId="{D06B4CC6-2BEA-CB7C-F7D6-0E08C3C64E08}"/>
          </ac:spMkLst>
        </pc:spChg>
        <pc:spChg chg="del">
          <ac:chgData name="Zhao Jin" userId="cd05a825-544c-438a-9ba1-08e63db50b47" providerId="ADAL" clId="{AD6DD17C-5F65-4586-B7D9-A4FAE643BEEF}" dt="2025-03-17T06:42:27.579" v="376" actId="478"/>
          <ac:spMkLst>
            <pc:docMk/>
            <pc:sldMk cId="3462301147" sldId="640"/>
            <ac:spMk id="34" creationId="{00CFE63E-65CD-3F48-0C57-E8944DF6AFE0}"/>
          </ac:spMkLst>
        </pc:spChg>
        <pc:spChg chg="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35" creationId="{129A72FD-43D2-DC10-22FC-9FFB59630593}"/>
          </ac:spMkLst>
        </pc:spChg>
        <pc:spChg chg="add mod">
          <ac:chgData name="Zhao Jin" userId="cd05a825-544c-438a-9ba1-08e63db50b47" providerId="ADAL" clId="{AD6DD17C-5F65-4586-B7D9-A4FAE643BEEF}" dt="2025-03-17T06:41:31.801" v="351" actId="1076"/>
          <ac:spMkLst>
            <pc:docMk/>
            <pc:sldMk cId="3462301147" sldId="640"/>
            <ac:spMk id="37" creationId="{E41F41A7-643B-2B28-A756-19BB1275C35C}"/>
          </ac:spMkLst>
        </pc:spChg>
        <pc:spChg chg="add 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38" creationId="{D85F3288-7554-D33F-8ACB-5D3247AB433F}"/>
          </ac:spMkLst>
        </pc:spChg>
        <pc:spChg chg="add del">
          <ac:chgData name="Zhao Jin" userId="cd05a825-544c-438a-9ba1-08e63db50b47" providerId="ADAL" clId="{AD6DD17C-5F65-4586-B7D9-A4FAE643BEEF}" dt="2025-03-17T06:41:45.262" v="359" actId="478"/>
          <ac:spMkLst>
            <pc:docMk/>
            <pc:sldMk cId="3462301147" sldId="640"/>
            <ac:spMk id="41" creationId="{95A8FC60-E1FA-364D-94A8-4EB06F0CA1FE}"/>
          </ac:spMkLst>
        </pc:spChg>
        <pc:spChg chg="add del mod">
          <ac:chgData name="Zhao Jin" userId="cd05a825-544c-438a-9ba1-08e63db50b47" providerId="ADAL" clId="{AD6DD17C-5F65-4586-B7D9-A4FAE643BEEF}" dt="2025-03-17T06:42:28.981" v="377" actId="478"/>
          <ac:spMkLst>
            <pc:docMk/>
            <pc:sldMk cId="3462301147" sldId="640"/>
            <ac:spMk id="42" creationId="{A627DB7E-62CC-33E2-12CB-386DE0F7270F}"/>
          </ac:spMkLst>
        </pc:spChg>
        <pc:spChg chg="del">
          <ac:chgData name="Zhao Jin" userId="cd05a825-544c-438a-9ba1-08e63db50b47" providerId="ADAL" clId="{AD6DD17C-5F65-4586-B7D9-A4FAE643BEEF}" dt="2025-03-17T06:42:29.622" v="378" actId="478"/>
          <ac:spMkLst>
            <pc:docMk/>
            <pc:sldMk cId="3462301147" sldId="640"/>
            <ac:spMk id="43" creationId="{FB19A954-CDE8-7396-C5A6-05B54222162B}"/>
          </ac:spMkLst>
        </pc:spChg>
        <pc:spChg chg="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44" creationId="{64077622-7459-93D6-CCD2-F7B60054C011}"/>
          </ac:spMkLst>
        </pc:spChg>
        <pc:spChg chg="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45" creationId="{94E38E82-4EF9-93C3-9C57-A4D6982ABAD1}"/>
          </ac:spMkLst>
        </pc:spChg>
        <pc:spChg chg="add mod">
          <ac:chgData name="Zhao Jin" userId="cd05a825-544c-438a-9ba1-08e63db50b47" providerId="ADAL" clId="{AD6DD17C-5F65-4586-B7D9-A4FAE643BEEF}" dt="2025-03-17T06:42:43.390" v="381" actId="1076"/>
          <ac:spMkLst>
            <pc:docMk/>
            <pc:sldMk cId="3462301147" sldId="640"/>
            <ac:spMk id="46" creationId="{4430E437-2F4B-10D8-42F8-C7B29F71A20D}"/>
          </ac:spMkLst>
        </pc:spChg>
        <pc:spChg chg="add del mod">
          <ac:chgData name="Zhao Jin" userId="cd05a825-544c-438a-9ba1-08e63db50b47" providerId="ADAL" clId="{AD6DD17C-5F65-4586-B7D9-A4FAE643BEEF}" dt="2025-03-17T06:42:20.225" v="371" actId="478"/>
          <ac:spMkLst>
            <pc:docMk/>
            <pc:sldMk cId="3462301147" sldId="640"/>
            <ac:spMk id="48" creationId="{09523B9B-A136-7625-8F4F-BC264980F432}"/>
          </ac:spMkLst>
        </pc:spChg>
        <pc:spChg chg="add mod">
          <ac:chgData name="Zhao Jin" userId="cd05a825-544c-438a-9ba1-08e63db50b47" providerId="ADAL" clId="{AD6DD17C-5F65-4586-B7D9-A4FAE643BEEF}" dt="2025-03-17T06:42:05.074" v="364" actId="1076"/>
          <ac:spMkLst>
            <pc:docMk/>
            <pc:sldMk cId="3462301147" sldId="640"/>
            <ac:spMk id="49" creationId="{A30D2F7D-5061-062C-81E6-8B1E54E1AC1B}"/>
          </ac:spMkLst>
        </pc:spChg>
        <pc:grpChg chg="del">
          <ac:chgData name="Zhao Jin" userId="cd05a825-544c-438a-9ba1-08e63db50b47" providerId="ADAL" clId="{AD6DD17C-5F65-4586-B7D9-A4FAE643BEEF}" dt="2025-03-17T06:42:19.107" v="370" actId="478"/>
          <ac:grpSpMkLst>
            <pc:docMk/>
            <pc:sldMk cId="3462301147" sldId="640"/>
            <ac:grpSpMk id="4" creationId="{23DF776F-7E31-EDF2-A627-D46EF5856EA3}"/>
          </ac:grpSpMkLst>
        </pc:grpChg>
      </pc:sldChg>
      <pc:sldChg chg="modSp mod">
        <pc:chgData name="Zhao Jin" userId="cd05a825-544c-438a-9ba1-08e63db50b47" providerId="ADAL" clId="{AD6DD17C-5F65-4586-B7D9-A4FAE643BEEF}" dt="2025-03-17T06:44:27.287" v="411" actId="20577"/>
        <pc:sldMkLst>
          <pc:docMk/>
          <pc:sldMk cId="723901272" sldId="641"/>
        </pc:sldMkLst>
        <pc:spChg chg="mod">
          <ac:chgData name="Zhao Jin" userId="cd05a825-544c-438a-9ba1-08e63db50b47" providerId="ADAL" clId="{AD6DD17C-5F65-4586-B7D9-A4FAE643BEEF}" dt="2025-03-17T06:44:27.287" v="411" actId="20577"/>
          <ac:spMkLst>
            <pc:docMk/>
            <pc:sldMk cId="723901272" sldId="641"/>
            <ac:spMk id="13" creationId="{A50B3E19-4DA7-438D-917E-EFF23F09F022}"/>
          </ac:spMkLst>
        </pc:spChg>
      </pc:sldChg>
      <pc:sldChg chg="modSp mod">
        <pc:chgData name="Zhao Jin" userId="cd05a825-544c-438a-9ba1-08e63db50b47" providerId="ADAL" clId="{AD6DD17C-5F65-4586-B7D9-A4FAE643BEEF}" dt="2025-03-17T06:43:59.575" v="393" actId="14100"/>
        <pc:sldMkLst>
          <pc:docMk/>
          <pc:sldMk cId="4089006062" sldId="642"/>
        </pc:sldMkLst>
        <pc:spChg chg="mod">
          <ac:chgData name="Zhao Jin" userId="cd05a825-544c-438a-9ba1-08e63db50b47" providerId="ADAL" clId="{AD6DD17C-5F65-4586-B7D9-A4FAE643BEEF}" dt="2025-03-17T06:43:59.575" v="393" actId="14100"/>
          <ac:spMkLst>
            <pc:docMk/>
            <pc:sldMk cId="4089006062" sldId="642"/>
            <ac:spMk id="11" creationId="{6719DA3F-9CE1-4733-A287-6E9A20182AD7}"/>
          </ac:spMkLst>
        </pc:spChg>
      </pc:sldChg>
      <pc:sldChg chg="modSp mod modAnim">
        <pc:chgData name="Zhao Jin" userId="cd05a825-544c-438a-9ba1-08e63db50b47" providerId="ADAL" clId="{AD6DD17C-5F65-4586-B7D9-A4FAE643BEEF}" dt="2025-03-18T01:18:44.573" v="1660"/>
        <pc:sldMkLst>
          <pc:docMk/>
          <pc:sldMk cId="1514327557" sldId="643"/>
        </pc:sldMkLst>
        <pc:spChg chg="mod">
          <ac:chgData name="Zhao Jin" userId="cd05a825-544c-438a-9ba1-08e63db50b47" providerId="ADAL" clId="{AD6DD17C-5F65-4586-B7D9-A4FAE643BEEF}" dt="2025-03-17T06:45:26.967" v="489" actId="14100"/>
          <ac:spMkLst>
            <pc:docMk/>
            <pc:sldMk cId="1514327557" sldId="643"/>
            <ac:spMk id="11" creationId="{6719DA3F-9CE1-4733-A287-6E9A20182AD7}"/>
          </ac:spMkLst>
        </pc:spChg>
      </pc:sldChg>
      <pc:sldChg chg="addSp delSp modSp mod modAnim">
        <pc:chgData name="Zhao Jin" userId="cd05a825-544c-438a-9ba1-08e63db50b47" providerId="ADAL" clId="{AD6DD17C-5F65-4586-B7D9-A4FAE643BEEF}" dt="2025-03-18T01:20:40.398" v="1674" actId="207"/>
        <pc:sldMkLst>
          <pc:docMk/>
          <pc:sldMk cId="2535690228" sldId="644"/>
        </pc:sldMkLst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3" creationId="{BE98220C-DA80-DC4C-0E81-A3100D9F5CBD}"/>
          </ac:spMkLst>
        </pc:spChg>
        <pc:spChg chg="add mod">
          <ac:chgData name="Zhao Jin" userId="cd05a825-544c-438a-9ba1-08e63db50b47" providerId="ADAL" clId="{AD6DD17C-5F65-4586-B7D9-A4FAE643BEEF}" dt="2025-03-18T01:20:14.046" v="1668" actId="571"/>
          <ac:spMkLst>
            <pc:docMk/>
            <pc:sldMk cId="2535690228" sldId="644"/>
            <ac:spMk id="4" creationId="{01158E03-D441-7E2B-6C96-9EDC0CBA2C80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4" creationId="{B695DB90-A774-B7BB-1F7B-DBC55FEE0EF3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5" creationId="{F9605C49-0532-0C61-2830-775EB3A29C1F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6" creationId="{8DBB4729-A335-045D-BE8A-D9D89A18189E}"/>
          </ac:spMkLst>
        </pc:spChg>
        <pc:spChg chg="mod">
          <ac:chgData name="Zhao Jin" userId="cd05a825-544c-438a-9ba1-08e63db50b47" providerId="ADAL" clId="{AD6DD17C-5F65-4586-B7D9-A4FAE643BEEF}" dt="2025-03-18T01:20:40.398" v="1674" actId="207"/>
          <ac:spMkLst>
            <pc:docMk/>
            <pc:sldMk cId="2535690228" sldId="644"/>
            <ac:spMk id="8" creationId="{00000000-0000-0000-0000-000000000000}"/>
          </ac:spMkLst>
        </pc:spChg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9" creationId="{542D05BE-6F34-6FA0-5E9B-4A0B8764CB9F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10" creationId="{A3F659E4-A079-B763-0595-50758EBA304D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14" creationId="{A1DDAF46-68C1-F87F-788C-80E5DEE1A945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15" creationId="{7F57B991-F6B2-9453-A5E4-6BFC42CD4441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16" creationId="{B3EFFC35-C22E-1F28-B2D8-95E8604ECB6C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17" creationId="{B5A1119D-032C-949E-3CBD-BE4208A1CF79}"/>
          </ac:spMkLst>
        </pc:spChg>
        <pc:spChg chg="del mod">
          <ac:chgData name="Zhao Jin" userId="cd05a825-544c-438a-9ba1-08e63db50b47" providerId="ADAL" clId="{AD6DD17C-5F65-4586-B7D9-A4FAE643BEEF}" dt="2025-03-17T07:06:37.590" v="1337" actId="478"/>
          <ac:spMkLst>
            <pc:docMk/>
            <pc:sldMk cId="2535690228" sldId="644"/>
            <ac:spMk id="18" creationId="{F94BA553-7FD8-CC1F-CFB0-D9D1FFF7D148}"/>
          </ac:spMkLst>
        </pc:spChg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19" creationId="{8657F357-B4B2-71F9-48F8-0EAF5CA6F507}"/>
          </ac:spMkLst>
        </pc:spChg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20" creationId="{551DE561-2A9A-B0F3-2BF5-C282559E7F11}"/>
          </ac:spMkLst>
        </pc:spChg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21" creationId="{F97B6166-8005-EDB5-8C4F-8CC2CD640025}"/>
          </ac:spMkLst>
        </pc:spChg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22" creationId="{F0F1FF0B-598C-FD15-F6B5-0F4018577D94}"/>
          </ac:spMkLst>
        </pc:spChg>
        <pc:spChg chg="add 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23" creationId="{27C8CD87-7244-7028-57B4-3A381BB5635D}"/>
          </ac:spMkLst>
        </pc:spChg>
        <pc:spChg chg="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26" creationId="{052C4F4C-AC1B-362D-022C-F0A049E14DC9}"/>
          </ac:spMkLst>
        </pc:spChg>
        <pc:spChg chg="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27" creationId="{CC711C2D-B207-DFAD-6139-B7F215DCEFAD}"/>
          </ac:spMkLst>
        </pc:spChg>
        <pc:spChg chg="mod">
          <ac:chgData name="Zhao Jin" userId="cd05a825-544c-438a-9ba1-08e63db50b47" providerId="ADAL" clId="{AD6DD17C-5F65-4586-B7D9-A4FAE643BEEF}" dt="2025-03-17T07:06:38.654" v="1338"/>
          <ac:spMkLst>
            <pc:docMk/>
            <pc:sldMk cId="2535690228" sldId="644"/>
            <ac:spMk id="30" creationId="{F37AF548-9A4F-896B-B03F-684823EC7B12}"/>
          </ac:spMkLst>
        </pc:spChg>
      </pc:sldChg>
      <pc:sldChg chg="delSp modSp mod modAnim">
        <pc:chgData name="Zhao Jin" userId="cd05a825-544c-438a-9ba1-08e63db50b47" providerId="ADAL" clId="{AD6DD17C-5F65-4586-B7D9-A4FAE643BEEF}" dt="2025-03-18T01:25:23.215" v="1895" actId="6549"/>
        <pc:sldMkLst>
          <pc:docMk/>
          <pc:sldMk cId="125843738" sldId="645"/>
        </pc:sldMkLst>
        <pc:spChg chg="mod ord">
          <ac:chgData name="Zhao Jin" userId="cd05a825-544c-438a-9ba1-08e63db50b47" providerId="ADAL" clId="{AD6DD17C-5F65-4586-B7D9-A4FAE643BEEF}" dt="2025-03-18T01:25:23.215" v="1895" actId="6549"/>
          <ac:spMkLst>
            <pc:docMk/>
            <pc:sldMk cId="125843738" sldId="645"/>
            <ac:spMk id="8" creationId="{00000000-0000-0000-0000-000000000000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22" creationId="{A0BA84A7-EFC0-4BEE-0BF7-7A653824A11C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25" creationId="{BBFB2D5D-850A-E0D4-F5DB-6A55857A62AD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32" creationId="{3BB8CEFF-5FEE-59F2-1653-6C197FBE2614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35" creationId="{34DE74C2-100F-2656-A33E-422948465F9A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37" creationId="{5621C54D-9ABD-39E3-6EC2-7C641A8DCD3F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38" creationId="{C22BBACC-9A42-084B-8555-2FAA37D27C96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41" creationId="{2A6ED88E-433B-5F39-B288-6786820A7233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43" creationId="{ECA121CB-8B40-68D2-D370-AA2303CCD760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45" creationId="{C36C15D8-327F-D95F-502C-F9F7BD8F1C2F}"/>
          </ac:spMkLst>
        </pc:spChg>
        <pc:spChg chg="mod">
          <ac:chgData name="Zhao Jin" userId="cd05a825-544c-438a-9ba1-08e63db50b47" providerId="ADAL" clId="{AD6DD17C-5F65-4586-B7D9-A4FAE643BEEF}" dt="2025-03-17T07:05:02.318" v="1228" actId="165"/>
          <ac:spMkLst>
            <pc:docMk/>
            <pc:sldMk cId="125843738" sldId="645"/>
            <ac:spMk id="48" creationId="{99F572AB-352D-6D37-56D8-E0AD5C5EA6C7}"/>
          </ac:spMkLst>
        </pc:spChg>
      </pc:sldChg>
      <pc:sldChg chg="modSp mod">
        <pc:chgData name="Zhao Jin" userId="cd05a825-544c-438a-9ba1-08e63db50b47" providerId="ADAL" clId="{AD6DD17C-5F65-4586-B7D9-A4FAE643BEEF}" dt="2025-03-18T01:27:21.508" v="1897" actId="1076"/>
        <pc:sldMkLst>
          <pc:docMk/>
          <pc:sldMk cId="0" sldId="646"/>
        </pc:sldMkLst>
        <pc:spChg chg="mod">
          <ac:chgData name="Zhao Jin" userId="cd05a825-544c-438a-9ba1-08e63db50b47" providerId="ADAL" clId="{AD6DD17C-5F65-4586-B7D9-A4FAE643BEEF}" dt="2025-03-18T01:27:21.508" v="1897" actId="1076"/>
          <ac:spMkLst>
            <pc:docMk/>
            <pc:sldMk cId="0" sldId="64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AD6DD17C-5F65-4586-B7D9-A4FAE643BEEF}" dt="2025-03-18T01:32:16.402" v="2034" actId="20577"/>
        <pc:sldMkLst>
          <pc:docMk/>
          <pc:sldMk cId="4086644702" sldId="648"/>
        </pc:sldMkLst>
        <pc:spChg chg="mod">
          <ac:chgData name="Zhao Jin" userId="cd05a825-544c-438a-9ba1-08e63db50b47" providerId="ADAL" clId="{AD6DD17C-5F65-4586-B7D9-A4FAE643BEEF}" dt="2025-03-18T01:32:16.402" v="2034" actId="20577"/>
          <ac:spMkLst>
            <pc:docMk/>
            <pc:sldMk cId="4086644702" sldId="648"/>
            <ac:spMk id="13" creationId="{00000000-0000-0000-0000-000000000000}"/>
          </ac:spMkLst>
        </pc:spChg>
      </pc:sldChg>
      <pc:sldChg chg="delSp modSp mod">
        <pc:chgData name="Zhao Jin" userId="cd05a825-544c-438a-9ba1-08e63db50b47" providerId="ADAL" clId="{AD6DD17C-5F65-4586-B7D9-A4FAE643BEEF}" dt="2025-03-18T01:30:14.877" v="1951" actId="478"/>
        <pc:sldMkLst>
          <pc:docMk/>
          <pc:sldMk cId="2049190575" sldId="649"/>
        </pc:sldMkLst>
        <pc:spChg chg="del">
          <ac:chgData name="Zhao Jin" userId="cd05a825-544c-438a-9ba1-08e63db50b47" providerId="ADAL" clId="{AD6DD17C-5F65-4586-B7D9-A4FAE643BEEF}" dt="2025-03-18T01:30:14.877" v="1951" actId="478"/>
          <ac:spMkLst>
            <pc:docMk/>
            <pc:sldMk cId="2049190575" sldId="649"/>
            <ac:spMk id="11" creationId="{DBBBC57D-8A69-46DC-84A4-713D4CD3DD3B}"/>
          </ac:spMkLst>
        </pc:spChg>
        <pc:spChg chg="mod">
          <ac:chgData name="Zhao Jin" userId="cd05a825-544c-438a-9ba1-08e63db50b47" providerId="ADAL" clId="{AD6DD17C-5F65-4586-B7D9-A4FAE643BEEF}" dt="2025-03-18T01:29:57.260" v="1950" actId="6549"/>
          <ac:spMkLst>
            <pc:docMk/>
            <pc:sldMk cId="2049190575" sldId="649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AD6DD17C-5F65-4586-B7D9-A4FAE643BEEF}" dt="2025-03-17T06:48:46.745" v="496" actId="113"/>
        <pc:sldMkLst>
          <pc:docMk/>
          <pc:sldMk cId="2975213774" sldId="652"/>
        </pc:sldMkLst>
        <pc:spChg chg="mod">
          <ac:chgData name="Zhao Jin" userId="cd05a825-544c-438a-9ba1-08e63db50b47" providerId="ADAL" clId="{AD6DD17C-5F65-4586-B7D9-A4FAE643BEEF}" dt="2025-03-17T06:48:46.745" v="496" actId="113"/>
          <ac:spMkLst>
            <pc:docMk/>
            <pc:sldMk cId="2975213774" sldId="652"/>
            <ac:spMk id="69" creationId="{00000000-0000-0000-0000-000000000000}"/>
          </ac:spMkLst>
        </pc:spChg>
      </pc:sldChg>
      <pc:sldChg chg="modSp mod">
        <pc:chgData name="Zhao Jin" userId="cd05a825-544c-438a-9ba1-08e63db50b47" providerId="ADAL" clId="{AD6DD17C-5F65-4586-B7D9-A4FAE643BEEF}" dt="2025-03-18T01:35:06.836" v="2074" actId="20577"/>
        <pc:sldMkLst>
          <pc:docMk/>
          <pc:sldMk cId="3534569394" sldId="653"/>
        </pc:sldMkLst>
        <pc:spChg chg="mod">
          <ac:chgData name="Zhao Jin" userId="cd05a825-544c-438a-9ba1-08e63db50b47" providerId="ADAL" clId="{AD6DD17C-5F65-4586-B7D9-A4FAE643BEEF}" dt="2025-03-18T01:35:06.836" v="2074" actId="20577"/>
          <ac:spMkLst>
            <pc:docMk/>
            <pc:sldMk cId="3534569394" sldId="653"/>
            <ac:spMk id="69" creationId="{00000000-0000-0000-0000-000000000000}"/>
          </ac:spMkLst>
        </pc:spChg>
      </pc:sldChg>
      <pc:sldChg chg="modSp mod">
        <pc:chgData name="Zhao Jin" userId="cd05a825-544c-438a-9ba1-08e63db50b47" providerId="ADAL" clId="{AD6DD17C-5F65-4586-B7D9-A4FAE643BEEF}" dt="2025-03-17T06:51:30.350" v="497" actId="207"/>
        <pc:sldMkLst>
          <pc:docMk/>
          <pc:sldMk cId="3615520278" sldId="654"/>
        </pc:sldMkLst>
        <pc:spChg chg="mod">
          <ac:chgData name="Zhao Jin" userId="cd05a825-544c-438a-9ba1-08e63db50b47" providerId="ADAL" clId="{AD6DD17C-5F65-4586-B7D9-A4FAE643BEEF}" dt="2025-03-17T06:51:30.350" v="497" actId="207"/>
          <ac:spMkLst>
            <pc:docMk/>
            <pc:sldMk cId="3615520278" sldId="654"/>
            <ac:spMk id="69" creationId="{00000000-0000-0000-0000-000000000000}"/>
          </ac:spMkLst>
        </pc:spChg>
      </pc:sldChg>
      <pc:sldChg chg="addSp modSp mod">
        <pc:chgData name="Zhao Jin" userId="cd05a825-544c-438a-9ba1-08e63db50b47" providerId="ADAL" clId="{AD6DD17C-5F65-4586-B7D9-A4FAE643BEEF}" dt="2025-03-17T06:56:37.636" v="788" actId="1037"/>
        <pc:sldMkLst>
          <pc:docMk/>
          <pc:sldMk cId="1175497513" sldId="657"/>
        </pc:sldMkLst>
        <pc:spChg chg="mod">
          <ac:chgData name="Zhao Jin" userId="cd05a825-544c-438a-9ba1-08e63db50b47" providerId="ADAL" clId="{AD6DD17C-5F65-4586-B7D9-A4FAE643BEEF}" dt="2025-03-17T06:55:24.620" v="755" actId="14100"/>
          <ac:spMkLst>
            <pc:docMk/>
            <pc:sldMk cId="1175497513" sldId="657"/>
            <ac:spMk id="6" creationId="{77E11EC5-02EE-3A82-060A-3B95967A6224}"/>
          </ac:spMkLst>
        </pc:spChg>
        <pc:spChg chg="add mod">
          <ac:chgData name="Zhao Jin" userId="cd05a825-544c-438a-9ba1-08e63db50b47" providerId="ADAL" clId="{AD6DD17C-5F65-4586-B7D9-A4FAE643BEEF}" dt="2025-03-17T06:56:37.636" v="788" actId="1037"/>
          <ac:spMkLst>
            <pc:docMk/>
            <pc:sldMk cId="1175497513" sldId="657"/>
            <ac:spMk id="7" creationId="{AA0F8DDB-327E-C3BA-2D2F-C802B307D768}"/>
          </ac:spMkLst>
        </pc:spChg>
        <pc:spChg chg="add mod">
          <ac:chgData name="Zhao Jin" userId="cd05a825-544c-438a-9ba1-08e63db50b47" providerId="ADAL" clId="{AD6DD17C-5F65-4586-B7D9-A4FAE643BEEF}" dt="2025-03-17T06:56:37.636" v="788" actId="1037"/>
          <ac:spMkLst>
            <pc:docMk/>
            <pc:sldMk cId="1175497513" sldId="657"/>
            <ac:spMk id="9" creationId="{2FED72F2-9E0C-B475-6FBF-569B736F0125}"/>
          </ac:spMkLst>
        </pc:spChg>
      </pc:sldChg>
      <pc:sldChg chg="addSp delSp modSp add mod modAnim">
        <pc:chgData name="Zhao Jin" userId="cd05a825-544c-438a-9ba1-08e63db50b47" providerId="ADAL" clId="{AD6DD17C-5F65-4586-B7D9-A4FAE643BEEF}" dt="2025-03-18T01:20:07.889" v="1666" actId="207"/>
        <pc:sldMkLst>
          <pc:docMk/>
          <pc:sldMk cId="4048528062" sldId="661"/>
        </pc:sldMkLst>
        <pc:spChg chg="add 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3" creationId="{2C742645-849D-F0BD-746F-EBE25488DADF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4" creationId="{4245ADCE-6901-1D15-9ECD-90FFFA74936D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5" creationId="{4BC0606E-13B7-9286-84DA-5B42D3647F3F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6" creationId="{C0922715-CAE3-ECDD-4631-7720A8FD8F9A}"/>
          </ac:spMkLst>
        </pc:spChg>
        <pc:spChg chg="mod">
          <ac:chgData name="Zhao Jin" userId="cd05a825-544c-438a-9ba1-08e63db50b47" providerId="ADAL" clId="{AD6DD17C-5F65-4586-B7D9-A4FAE643BEEF}" dt="2025-03-18T01:20:07.889" v="1666" actId="207"/>
          <ac:spMkLst>
            <pc:docMk/>
            <pc:sldMk cId="4048528062" sldId="661"/>
            <ac:spMk id="8" creationId="{067EC707-CA92-31E0-5578-565CCBA97DA9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10" creationId="{2682D95D-7EA8-6AE7-0C78-B7E16FD2997B}"/>
          </ac:spMkLst>
        </pc:spChg>
        <pc:spChg chg="add 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11" creationId="{47C138CA-C624-A336-5686-7754678A7D98}"/>
          </ac:spMkLst>
        </pc:spChg>
        <pc:spChg chg="add 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13" creationId="{0D32EE42-3650-2844-7A3E-4DEB7FF0D167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14" creationId="{2B9352A5-67C4-EB9E-E12C-C9200AB1F0FC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15" creationId="{FE3CA473-4184-942D-D6A7-D7715B18B024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16" creationId="{C3F6B6CA-4CD7-1388-665C-457019E86632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17" creationId="{F14B676B-98B4-F2CB-6B3A-F4AD105BA9C7}"/>
          </ac:spMkLst>
        </pc:spChg>
        <pc:spChg chg="del">
          <ac:chgData name="Zhao Jin" userId="cd05a825-544c-438a-9ba1-08e63db50b47" providerId="ADAL" clId="{AD6DD17C-5F65-4586-B7D9-A4FAE643BEEF}" dt="2025-03-17T07:06:31.897" v="1335" actId="478"/>
          <ac:spMkLst>
            <pc:docMk/>
            <pc:sldMk cId="4048528062" sldId="661"/>
            <ac:spMk id="18" creationId="{A0AADC8D-B720-ED1F-225B-9285E55C1315}"/>
          </ac:spMkLst>
        </pc:spChg>
        <pc:spChg chg="add 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19" creationId="{4CBD1E2B-B93F-9996-BDC3-7ACCF598F9D4}"/>
          </ac:spMkLst>
        </pc:spChg>
        <pc:spChg chg="add 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20" creationId="{7AD05394-489F-CC00-4145-B135EA2ED68A}"/>
          </ac:spMkLst>
        </pc:spChg>
        <pc:spChg chg="add 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22" creationId="{1AB78F0B-9A1D-6744-322E-3A9AA625C386}"/>
          </ac:spMkLst>
        </pc:spChg>
        <pc:spChg chg="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25" creationId="{51059E5F-B568-D7DF-B26E-08B80008E7BC}"/>
          </ac:spMkLst>
        </pc:spChg>
        <pc:spChg chg="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27" creationId="{884FB844-A634-5DF6-9ACB-A0D6A658D424}"/>
          </ac:spMkLst>
        </pc:spChg>
        <pc:spChg chg="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29" creationId="{E27DF767-DBDA-FFC6-A7C1-738B53536CAB}"/>
          </ac:spMkLst>
        </pc:spChg>
        <pc:spChg chg="mod">
          <ac:chgData name="Zhao Jin" userId="cd05a825-544c-438a-9ba1-08e63db50b47" providerId="ADAL" clId="{AD6DD17C-5F65-4586-B7D9-A4FAE643BEEF}" dt="2025-03-17T07:06:33.161" v="1336"/>
          <ac:spMkLst>
            <pc:docMk/>
            <pc:sldMk cId="4048528062" sldId="661"/>
            <ac:spMk id="30" creationId="{93FB80AB-EC4B-A370-596D-25E218853E9E}"/>
          </ac:spMkLst>
        </pc:spChg>
      </pc:sldChg>
      <pc:sldChg chg="addSp delSp modSp add mod modAnim">
        <pc:chgData name="Zhao Jin" userId="cd05a825-544c-438a-9ba1-08e63db50b47" providerId="ADAL" clId="{AD6DD17C-5F65-4586-B7D9-A4FAE643BEEF}" dt="2025-03-18T01:21:48.434" v="1723" actId="207"/>
        <pc:sldMkLst>
          <pc:docMk/>
          <pc:sldMk cId="3056809372" sldId="662"/>
        </pc:sldMkLst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4" creationId="{984007AF-0A95-3F3E-5E4A-38DEE1041316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5" creationId="{42740F7A-9A15-F89B-FACB-71C762C1D393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6" creationId="{5EF39C6D-B7FF-F372-3108-008093DCE235}"/>
          </ac:spMkLst>
        </pc:spChg>
        <pc:spChg chg="mod ord">
          <ac:chgData name="Zhao Jin" userId="cd05a825-544c-438a-9ba1-08e63db50b47" providerId="ADAL" clId="{AD6DD17C-5F65-4586-B7D9-A4FAE643BEEF}" dt="2025-03-18T01:21:48.434" v="1723" actId="207"/>
          <ac:spMkLst>
            <pc:docMk/>
            <pc:sldMk cId="3056809372" sldId="662"/>
            <ac:spMk id="8" creationId="{1AD7AA60-0ECD-4720-6A39-AB80B66B2EA8}"/>
          </ac:spMkLst>
        </pc:spChg>
        <pc:spChg chg="mod">
          <ac:chgData name="Zhao Jin" userId="cd05a825-544c-438a-9ba1-08e63db50b47" providerId="ADAL" clId="{AD6DD17C-5F65-4586-B7D9-A4FAE643BEEF}" dt="2025-03-17T07:06:13.697" v="1307" actId="1035"/>
          <ac:spMkLst>
            <pc:docMk/>
            <pc:sldMk cId="3056809372" sldId="662"/>
            <ac:spMk id="9" creationId="{E1324D5C-9EA9-8FD6-6E08-CE6B97975F29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10" creationId="{EDA51EA0-B260-6858-073E-2EA4F2BBD55B}"/>
          </ac:spMkLst>
        </pc:spChg>
        <pc:spChg chg="mod">
          <ac:chgData name="Zhao Jin" userId="cd05a825-544c-438a-9ba1-08e63db50b47" providerId="ADAL" clId="{AD6DD17C-5F65-4586-B7D9-A4FAE643BEEF}" dt="2025-03-17T07:06:06.280" v="1277" actId="403"/>
          <ac:spMkLst>
            <pc:docMk/>
            <pc:sldMk cId="3056809372" sldId="662"/>
            <ac:spMk id="11" creationId="{C97F5A1A-4FF9-CB74-9412-5CCCC6FA3CF5}"/>
          </ac:spMkLst>
        </pc:spChg>
        <pc:spChg chg="mod">
          <ac:chgData name="Zhao Jin" userId="cd05a825-544c-438a-9ba1-08e63db50b47" providerId="ADAL" clId="{AD6DD17C-5F65-4586-B7D9-A4FAE643BEEF}" dt="2025-03-17T07:06:18.789" v="1331" actId="1036"/>
          <ac:spMkLst>
            <pc:docMk/>
            <pc:sldMk cId="3056809372" sldId="662"/>
            <ac:spMk id="13" creationId="{24E61A92-9BE7-21A0-2181-91FEF4FFDD95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14" creationId="{53F25BCD-98C5-FCB3-EE21-E71A9965A1C4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15" creationId="{95ED66EC-08ED-B348-5D3F-E3C31795CC48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16" creationId="{63916194-5887-11FF-7222-543B3F440DD7}"/>
          </ac:spMkLst>
        </pc:spChg>
        <pc:spChg chg="add del 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17" creationId="{98B827C5-869C-24ED-0DA2-E4D3DD99D7AE}"/>
          </ac:spMkLst>
        </pc:spChg>
        <pc:spChg chg="mod">
          <ac:chgData name="Zhao Jin" userId="cd05a825-544c-438a-9ba1-08e63db50b47" providerId="ADAL" clId="{AD6DD17C-5F65-4586-B7D9-A4FAE643BEEF}" dt="2025-03-17T07:06:24.019" v="1332" actId="1076"/>
          <ac:spMkLst>
            <pc:docMk/>
            <pc:sldMk cId="3056809372" sldId="662"/>
            <ac:spMk id="18" creationId="{52340345-C269-F8F9-312E-1F15E19D9812}"/>
          </ac:spMkLst>
        </pc:spChg>
        <pc:spChg chg="mod">
          <ac:chgData name="Zhao Jin" userId="cd05a825-544c-438a-9ba1-08e63db50b47" providerId="ADAL" clId="{AD6DD17C-5F65-4586-B7D9-A4FAE643BEEF}" dt="2025-03-17T07:05:41.144" v="1238" actId="404"/>
          <ac:spMkLst>
            <pc:docMk/>
            <pc:sldMk cId="3056809372" sldId="662"/>
            <ac:spMk id="20" creationId="{A3F5EEBE-2E4E-648C-AA11-32193000D0AD}"/>
          </ac:spMkLst>
        </pc:spChg>
        <pc:spChg chg="mod">
          <ac:chgData name="Zhao Jin" userId="cd05a825-544c-438a-9ba1-08e63db50b47" providerId="ADAL" clId="{AD6DD17C-5F65-4586-B7D9-A4FAE643BEEF}" dt="2025-03-17T07:05:58.213" v="1254" actId="1038"/>
          <ac:spMkLst>
            <pc:docMk/>
            <pc:sldMk cId="3056809372" sldId="662"/>
            <ac:spMk id="21" creationId="{403974D4-C644-19D3-9D10-9E9093D7D8EE}"/>
          </ac:spMkLst>
        </pc:spChg>
        <pc:spChg chg="mod">
          <ac:chgData name="Zhao Jin" userId="cd05a825-544c-438a-9ba1-08e63db50b47" providerId="ADAL" clId="{AD6DD17C-5F65-4586-B7D9-A4FAE643BEEF}" dt="2025-03-17T07:06:02.385" v="1275" actId="1038"/>
          <ac:spMkLst>
            <pc:docMk/>
            <pc:sldMk cId="3056809372" sldId="662"/>
            <ac:spMk id="22" creationId="{C943758B-86E0-0BAF-78CE-F1E7F41B794C}"/>
          </ac:spMkLst>
        </pc:spChg>
        <pc:spChg chg="del mod">
          <ac:chgData name="Zhao Jin" userId="cd05a825-544c-438a-9ba1-08e63db50b47" providerId="ADAL" clId="{AD6DD17C-5F65-4586-B7D9-A4FAE643BEEF}" dt="2025-03-17T07:05:44.729" v="1239" actId="478"/>
          <ac:spMkLst>
            <pc:docMk/>
            <pc:sldMk cId="3056809372" sldId="662"/>
            <ac:spMk id="23" creationId="{14F8DBAC-8232-85BF-C682-36CAD1CE0741}"/>
          </ac:spMkLst>
        </pc:spChg>
        <pc:spChg chg="add mod">
          <ac:chgData name="Zhao Jin" userId="cd05a825-544c-438a-9ba1-08e63db50b47" providerId="ADAL" clId="{AD6DD17C-5F65-4586-B7D9-A4FAE643BEEF}" dt="2025-03-18T01:21:03.300" v="1721" actId="571"/>
          <ac:spMkLst>
            <pc:docMk/>
            <pc:sldMk cId="3056809372" sldId="662"/>
            <ac:spMk id="23" creationId="{22534F11-A346-FCC1-A77E-B560B462741C}"/>
          </ac:spMkLst>
        </pc:spChg>
        <pc:spChg chg="del mod">
          <ac:chgData name="Zhao Jin" userId="cd05a825-544c-438a-9ba1-08e63db50b47" providerId="ADAL" clId="{AD6DD17C-5F65-4586-B7D9-A4FAE643BEEF}" dt="2025-03-17T07:05:46.122" v="1240" actId="478"/>
          <ac:spMkLst>
            <pc:docMk/>
            <pc:sldMk cId="3056809372" sldId="662"/>
            <ac:spMk id="24" creationId="{EF87313A-F8DF-ED27-EF9C-47B6A4D960FB}"/>
          </ac:spMkLst>
        </pc:spChg>
        <pc:spChg chg="del mod">
          <ac:chgData name="Zhao Jin" userId="cd05a825-544c-438a-9ba1-08e63db50b47" providerId="ADAL" clId="{AD6DD17C-5F65-4586-B7D9-A4FAE643BEEF}" dt="2025-03-17T07:05:47.631" v="1242" actId="478"/>
          <ac:spMkLst>
            <pc:docMk/>
            <pc:sldMk cId="3056809372" sldId="662"/>
            <ac:spMk id="25" creationId="{B091CD6D-0ECA-0A2C-CE76-F25DC7644C11}"/>
          </ac:spMkLst>
        </pc:spChg>
        <pc:spChg chg="del mod">
          <ac:chgData name="Zhao Jin" userId="cd05a825-544c-438a-9ba1-08e63db50b47" providerId="ADAL" clId="{AD6DD17C-5F65-4586-B7D9-A4FAE643BEEF}" dt="2025-03-17T07:05:49.900" v="1243" actId="478"/>
          <ac:spMkLst>
            <pc:docMk/>
            <pc:sldMk cId="3056809372" sldId="662"/>
            <ac:spMk id="26" creationId="{A418F414-4C06-5005-DC27-7B4FDE6FE5A0}"/>
          </ac:spMkLst>
        </pc:spChg>
        <pc:spChg chg="del mod">
          <ac:chgData name="Zhao Jin" userId="cd05a825-544c-438a-9ba1-08e63db50b47" providerId="ADAL" clId="{AD6DD17C-5F65-4586-B7D9-A4FAE643BEEF}" dt="2025-03-17T07:05:51.207" v="1244" actId="478"/>
          <ac:spMkLst>
            <pc:docMk/>
            <pc:sldMk cId="3056809372" sldId="662"/>
            <ac:spMk id="27" creationId="{0812BCD1-A5E7-E929-5200-2B1621E0F23C}"/>
          </ac:spMkLst>
        </pc:spChg>
        <pc:grpChg chg="mod">
          <ac:chgData name="Zhao Jin" userId="cd05a825-544c-438a-9ba1-08e63db50b47" providerId="ADAL" clId="{AD6DD17C-5F65-4586-B7D9-A4FAE643BEEF}" dt="2025-03-17T07:06:10.077" v="1293" actId="1036"/>
          <ac:grpSpMkLst>
            <pc:docMk/>
            <pc:sldMk cId="3056809372" sldId="662"/>
            <ac:grpSpMk id="3" creationId="{177FA459-F1B8-DA99-2676-65C5FE293603}"/>
          </ac:grpSpMkLst>
        </pc:grpChg>
        <pc:grpChg chg="mod">
          <ac:chgData name="Zhao Jin" userId="cd05a825-544c-438a-9ba1-08e63db50b47" providerId="ADAL" clId="{AD6DD17C-5F65-4586-B7D9-A4FAE643BEEF}" dt="2025-03-17T07:06:24.019" v="1332" actId="1076"/>
          <ac:grpSpMkLst>
            <pc:docMk/>
            <pc:sldMk cId="3056809372" sldId="662"/>
            <ac:grpSpMk id="19" creationId="{6C2AF298-ECD7-489D-09AB-A9AD0BCFC0EF}"/>
          </ac:grpSpMkLst>
        </pc:gr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085A0389-A5BC-4498-9550-5107A0526FD6}"/>
    <pc:docChg chg="addSld modSld modMainMaster">
      <pc:chgData name="Zhao Jin" userId="cd05a825-544c-438a-9ba1-08e63db50b47" providerId="ADAL" clId="{085A0389-A5BC-4498-9550-5107A0526FD6}" dt="2025-01-07T07:40:54.546" v="1"/>
      <pc:docMkLst>
        <pc:docMk/>
      </pc:docMkLst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0" sldId="256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2438607696" sldId="468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2438607696" sldId="468"/>
            <ac:spMk id="2" creationId="{9195B993-871D-5F51-886C-80003696F0C5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1067695719" sldId="526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067695719" sldId="526"/>
            <ac:spMk id="2" creationId="{3BD564BB-E3AB-0C77-EBAA-0582DBE7DCB5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1427618944" sldId="553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427618944" sldId="553"/>
            <ac:spMk id="2" creationId="{DBFCC16C-25A5-A68C-EAF8-B5A67A769084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1813128722" sldId="617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813128722" sldId="617"/>
            <ac:spMk id="2" creationId="{5834B116-F2FE-981B-1181-B01CDD32DA1A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3454948446" sldId="636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454948446" sldId="636"/>
            <ac:spMk id="2" creationId="{62DD5466-4CAE-A3EF-C128-EE09B609D525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3737971943" sldId="637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737971943" sldId="637"/>
            <ac:spMk id="2" creationId="{69720A2A-9262-B960-A35C-4564B1A05D46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1179750071" sldId="639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179750071" sldId="639"/>
            <ac:spMk id="2" creationId="{4A9596DA-23D1-161B-3568-CC729E01B667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3462301147" sldId="640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462301147" sldId="640"/>
            <ac:spMk id="3" creationId="{BD91CDFC-AF3B-E7C3-4102-2746FA379764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723901272" sldId="641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723901272" sldId="641"/>
            <ac:spMk id="2" creationId="{4101EF41-1D0C-AFE4-D0C0-3E26295628D9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4089006062" sldId="642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4089006062" sldId="642"/>
            <ac:spMk id="2" creationId="{6BC81370-6D72-39A3-26BE-8AECDE5C1134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1514327557" sldId="643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514327557" sldId="643"/>
            <ac:spMk id="2" creationId="{C4EEF3D5-AA88-6E57-0C54-37D27719AC0E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2535690228" sldId="644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2535690228" sldId="644"/>
            <ac:spMk id="2" creationId="{C4EEF3D5-AA88-6E57-0C54-37D27719AC0E}"/>
          </ac:spMkLst>
        </pc:spChg>
      </pc:sldChg>
      <pc:sldChg chg="modSp">
        <pc:chgData name="Zhao Jin" userId="cd05a825-544c-438a-9ba1-08e63db50b47" providerId="ADAL" clId="{085A0389-A5BC-4498-9550-5107A0526FD6}" dt="2025-01-07T07:40:54.546" v="1"/>
        <pc:sldMkLst>
          <pc:docMk/>
          <pc:sldMk cId="125843738" sldId="645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25843738" sldId="645"/>
            <ac:spMk id="2" creationId="{C4EEF3D5-AA88-6E57-0C54-37D27719AC0E}"/>
          </ac:spMkLst>
        </pc:spChg>
      </pc:sldChg>
      <pc:sldChg chg="add">
        <pc:chgData name="Zhao Jin" userId="cd05a825-544c-438a-9ba1-08e63db50b47" providerId="ADAL" clId="{085A0389-A5BC-4498-9550-5107A0526FD6}" dt="2024-12-27T08:47:10.308" v="0"/>
        <pc:sldMkLst>
          <pc:docMk/>
          <pc:sldMk cId="0" sldId="646"/>
        </pc:sldMkLst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1761548171" sldId="647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761548171" sldId="647"/>
            <ac:spMk id="2" creationId="{EDA75DF3-26D8-88A7-7036-1C4929F45F31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4086644702" sldId="648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4086644702" sldId="648"/>
            <ac:spMk id="3" creationId="{F46C473E-4552-55DF-7FB6-9FC7D2975E18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2049190575" sldId="649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2049190575" sldId="649"/>
            <ac:spMk id="2" creationId="{33E82CFC-3C04-D7AB-C0D8-3F9C43904AB6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504527826" sldId="650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504527826" sldId="650"/>
            <ac:spMk id="2" creationId="{EEF8E797-D73D-175A-734D-C27ED14F6BCD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083568215" sldId="651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083568215" sldId="651"/>
            <ac:spMk id="2" creationId="{B8C2B836-F1CB-BC1D-836F-C1A9DEFEB96C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2975213774" sldId="652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2975213774" sldId="652"/>
            <ac:spMk id="2" creationId="{888546EB-3E12-D609-C235-C3711D0E940D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534569394" sldId="653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534569394" sldId="653"/>
            <ac:spMk id="2" creationId="{F0B64CD9-30F1-AFD7-4637-3D53211FED3F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615520278" sldId="654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615520278" sldId="654"/>
            <ac:spMk id="2" creationId="{C5B74532-2646-FD78-437A-3D32116CD087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1834084702" sldId="655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834084702" sldId="655"/>
            <ac:spMk id="2" creationId="{06852CB8-E721-0AE2-9A6E-3F60B8BB721B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10617255" sldId="656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10617255" sldId="656"/>
            <ac:spMk id="2" creationId="{E991B833-F8AE-0CE6-65E2-935CA07F61DB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1175497513" sldId="657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1175497513" sldId="657"/>
            <ac:spMk id="3" creationId="{F8BA822D-D86A-8F48-2372-DDDCC82413DC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964654036" sldId="658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964654036" sldId="658"/>
            <ac:spMk id="2" creationId="{A318C804-5F83-10E4-9FC9-51850499745E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55437809" sldId="659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55437809" sldId="659"/>
            <ac:spMk id="2" creationId="{A318C804-5F83-10E4-9FC9-51850499745E}"/>
          </ac:spMkLst>
        </pc:spChg>
      </pc:sldChg>
      <pc:sldChg chg="modSp add">
        <pc:chgData name="Zhao Jin" userId="cd05a825-544c-438a-9ba1-08e63db50b47" providerId="ADAL" clId="{085A0389-A5BC-4498-9550-5107A0526FD6}" dt="2025-01-07T07:40:54.546" v="1"/>
        <pc:sldMkLst>
          <pc:docMk/>
          <pc:sldMk cId="3021256828" sldId="660"/>
        </pc:sld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k cId="3021256828" sldId="660"/>
            <ac:spMk id="3" creationId="{ABB7AB68-CAF4-C1F6-F754-BE616B3252E9}"/>
          </ac:spMkLst>
        </pc:spChg>
      </pc:sldChg>
      <pc:sldMasterChg chg="modSp modSldLayout">
        <pc:chgData name="Zhao Jin" userId="cd05a825-544c-438a-9ba1-08e63db50b47" providerId="ADAL" clId="{085A0389-A5BC-4498-9550-5107A0526FD6}" dt="2025-01-07T07:40:54.546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085A0389-A5BC-4498-9550-5107A0526FD6}" dt="2025-01-07T07:40:54.546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85A0389-A5BC-4498-9550-5107A0526FD6}" dt="2025-01-07T07:40:54.546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85A0389-A5BC-4498-9550-5107A0526FD6}" dt="2025-01-07T07:40:54.546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11T06:28:25.568" v="5072" actId="14100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</pc:sldChg>
      <pc:sldChg chg="addSp delSp modSp add mod modAnim">
        <pc:chgData name="Zhao Jin" userId="cd05a825-544c-438a-9ba1-08e63db50b47" providerId="ADAL" clId="{28AEA613-C2D1-4884-898F-364599B60A84}" dt="2021-03-11T06:28:25.568" v="5072" actId="14100"/>
        <pc:sldMkLst>
          <pc:docMk/>
          <pc:sldMk cId="1514327557" sldId="6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7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862F-650E-2F01-29FD-A6B651E3A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27DD0E6-5C87-DE1A-ACB0-6023CCAAE1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CA7F14B-1AFB-FAC1-589A-8A589C78F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E7E2D54-F27F-74D0-7B44-AC399E14D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7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5B7B-20E6-5D8B-CE6E-42883671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7C54382-8E39-C598-6207-C3839CA955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68F19EF-B47D-8534-8799-A0AF494BE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524CE75-CEC5-8E40-97B9-F007F1050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2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7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93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0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8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35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1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3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8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38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8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28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7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Multi-Dimensional Arrays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1EB5F8B-FE73-E122-263A-12C8C3E76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84B13-89A7-9AD7-34C1-4CD07B198E7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in one row of a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1" y="1677173"/>
            <a:ext cx="756169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bar(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matrix_row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3429000"/>
            <a:ext cx="276541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86C6C-68B0-4656-974B-6145FAE8A001}"/>
              </a:ext>
            </a:extLst>
          </p:cNvPr>
          <p:cNvSpPr txBox="1"/>
          <p:nvPr/>
        </p:nvSpPr>
        <p:spPr>
          <a:xfrm>
            <a:off x="5589143" y="2767725"/>
            <a:ext cx="255992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Same as functions that takes in a 1D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C81370-6D72-39A3-26BE-8AECDE5C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Functions and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Functions that takes the whole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Actual function call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Note: The first method is only for Fixed Length 2D Array since the number of columns must be known at the time of coding.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1" y="1713227"/>
            <a:ext cx="701738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]) { .. }</a:t>
            </a:r>
          </a:p>
          <a:p>
            <a:pPr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*matrix[]) { ..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**matrix) { ..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2" y="4775441"/>
            <a:ext cx="315582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matrix);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79793-9DAF-455E-9ECE-ADA362859F53}"/>
              </a:ext>
            </a:extLst>
          </p:cNvPr>
          <p:cNvSpPr txBox="1"/>
          <p:nvPr/>
        </p:nvSpPr>
        <p:spPr>
          <a:xfrm>
            <a:off x="6696058" y="2164637"/>
            <a:ext cx="218417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Cannot be omitted.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969267-7504-4232-A6BD-1ADE3283C58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572000" y="2164637"/>
            <a:ext cx="2124058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143275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0 / 1 / 2 </a:t>
            </a:r>
            <a:r>
              <a:rPr lang="en-US" dirty="0">
                <a:sym typeface="Wingdings" panose="05000000000000000000" pitchFamily="2" charset="2"/>
              </a:rPr>
              <a:t> empty, player 1, player 2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Who wins?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to check every </a:t>
            </a:r>
            <a:r>
              <a:rPr lang="en-US" b="1" dirty="0">
                <a:solidFill>
                  <a:srgbClr val="7030A0"/>
                </a:solidFill>
              </a:rPr>
              <a:t>row</a:t>
            </a:r>
            <a:r>
              <a:rPr lang="en-US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E.g., top row is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],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],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2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each row (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 from 0~2), check whether board[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 &amp;&amp;  board[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2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98220C-DA80-DC4C-0E81-A3100D9F5CBD}"/>
              </a:ext>
            </a:extLst>
          </p:cNvPr>
          <p:cNvSpPr/>
          <p:nvPr/>
        </p:nvSpPr>
        <p:spPr>
          <a:xfrm>
            <a:off x="7167138" y="1321587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D05BE-6F34-6FA0-5E9B-4A0B8764CB9F}"/>
              </a:ext>
            </a:extLst>
          </p:cNvPr>
          <p:cNvSpPr/>
          <p:nvPr/>
        </p:nvSpPr>
        <p:spPr>
          <a:xfrm>
            <a:off x="7167137" y="177365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231C3F-4D98-725F-28B3-B78CEBB33C4E}"/>
              </a:ext>
            </a:extLst>
          </p:cNvPr>
          <p:cNvSpPr/>
          <p:nvPr/>
        </p:nvSpPr>
        <p:spPr>
          <a:xfrm>
            <a:off x="7629474" y="177365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B0D81E-1FDB-0B49-94CD-7125F020C9FF}"/>
              </a:ext>
            </a:extLst>
          </p:cNvPr>
          <p:cNvSpPr/>
          <p:nvPr/>
        </p:nvSpPr>
        <p:spPr>
          <a:xfrm>
            <a:off x="7167137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7F357-B4B2-71F9-48F8-0EAF5CA6F507}"/>
              </a:ext>
            </a:extLst>
          </p:cNvPr>
          <p:cNvSpPr/>
          <p:nvPr/>
        </p:nvSpPr>
        <p:spPr>
          <a:xfrm>
            <a:off x="7629473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1DE561-2A9A-B0F3-2BF5-C282559E7F11}"/>
              </a:ext>
            </a:extLst>
          </p:cNvPr>
          <p:cNvSpPr/>
          <p:nvPr/>
        </p:nvSpPr>
        <p:spPr>
          <a:xfrm>
            <a:off x="8091810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7B6166-8005-EDB5-8C4F-8CC2CD640025}"/>
              </a:ext>
            </a:extLst>
          </p:cNvPr>
          <p:cNvSpPr/>
          <p:nvPr/>
        </p:nvSpPr>
        <p:spPr>
          <a:xfrm>
            <a:off x="7636396" y="132158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F1FF0B-598C-FD15-F6B5-0F4018577D94}"/>
              </a:ext>
            </a:extLst>
          </p:cNvPr>
          <p:cNvSpPr/>
          <p:nvPr/>
        </p:nvSpPr>
        <p:spPr>
          <a:xfrm>
            <a:off x="8096551" y="132158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8CD87-7244-7028-57B4-3A381BB5635D}"/>
              </a:ext>
            </a:extLst>
          </p:cNvPr>
          <p:cNvSpPr/>
          <p:nvPr/>
        </p:nvSpPr>
        <p:spPr>
          <a:xfrm>
            <a:off x="8096550" y="177843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906334-8EF3-318C-18A6-A0B5DBBA7FE9}"/>
              </a:ext>
            </a:extLst>
          </p:cNvPr>
          <p:cNvGrpSpPr/>
          <p:nvPr/>
        </p:nvGrpSpPr>
        <p:grpSpPr>
          <a:xfrm>
            <a:off x="6795152" y="1380491"/>
            <a:ext cx="298480" cy="1263724"/>
            <a:chOff x="806240" y="4496468"/>
            <a:chExt cx="298480" cy="1263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7BA71-BD69-8DEE-9B85-A9038F7CB37E}"/>
                </a:ext>
              </a:extLst>
            </p:cNvPr>
            <p:cNvSpPr txBox="1"/>
            <p:nvPr/>
          </p:nvSpPr>
          <p:spPr>
            <a:xfrm>
              <a:off x="806240" y="493460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1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2C4F4C-AC1B-362D-022C-F0A049E14DC9}"/>
                </a:ext>
              </a:extLst>
            </p:cNvPr>
            <p:cNvSpPr txBox="1"/>
            <p:nvPr/>
          </p:nvSpPr>
          <p:spPr>
            <a:xfrm>
              <a:off x="806240" y="449646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0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11C2D-B207-DFAD-6139-B7F215DCEFAD}"/>
                </a:ext>
              </a:extLst>
            </p:cNvPr>
            <p:cNvSpPr txBox="1"/>
            <p:nvPr/>
          </p:nvSpPr>
          <p:spPr>
            <a:xfrm>
              <a:off x="806240" y="5390860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2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8" name="Group 61">
            <a:extLst>
              <a:ext uri="{FF2B5EF4-FFF2-40B4-BE49-F238E27FC236}">
                <a16:creationId xmlns:a16="http://schemas.microsoft.com/office/drawing/2014/main" id="{F39E6CAD-5AC9-545A-3447-5DCFF6348EE9}"/>
              </a:ext>
            </a:extLst>
          </p:cNvPr>
          <p:cNvGrpSpPr/>
          <p:nvPr/>
        </p:nvGrpSpPr>
        <p:grpSpPr>
          <a:xfrm>
            <a:off x="7235730" y="969256"/>
            <a:ext cx="1239466" cy="369332"/>
            <a:chOff x="1104720" y="4034803"/>
            <a:chExt cx="1239466" cy="369332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922918-D101-7D6F-01A1-6A9AA0C1A983}"/>
                </a:ext>
              </a:extLst>
            </p:cNvPr>
            <p:cNvSpPr txBox="1"/>
            <p:nvPr/>
          </p:nvSpPr>
          <p:spPr>
            <a:xfrm>
              <a:off x="1104720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0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7AF548-9A4F-896B-B03F-684823EC7B12}"/>
                </a:ext>
              </a:extLst>
            </p:cNvPr>
            <p:cNvSpPr txBox="1"/>
            <p:nvPr/>
          </p:nvSpPr>
          <p:spPr>
            <a:xfrm>
              <a:off x="1548053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1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1DC32F-8402-8193-4E07-674CBCD4A227}"/>
                </a:ext>
              </a:extLst>
            </p:cNvPr>
            <p:cNvSpPr txBox="1"/>
            <p:nvPr/>
          </p:nvSpPr>
          <p:spPr>
            <a:xfrm>
              <a:off x="2045706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2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690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1E44-8D8D-43CE-C036-0346CA648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67EC707-CA92-31E0-5578-565CCBA9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0 / 1 / 2 </a:t>
            </a:r>
            <a:r>
              <a:rPr lang="en-US" dirty="0">
                <a:sym typeface="Wingdings" panose="05000000000000000000" pitchFamily="2" charset="2"/>
              </a:rPr>
              <a:t> empty, player 1, player 2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Who wins?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to check every </a:t>
            </a:r>
            <a:r>
              <a:rPr lang="en-US" b="1" dirty="0">
                <a:solidFill>
                  <a:srgbClr val="006600"/>
                </a:solidFill>
              </a:rPr>
              <a:t>column</a:t>
            </a:r>
            <a:r>
              <a:rPr lang="en-US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E.g., left column is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],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], board[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each column (</a:t>
            </a:r>
            <a:r>
              <a:rPr lang="en-US" dirty="0">
                <a:solidFill>
                  <a:srgbClr val="006600"/>
                </a:solidFill>
              </a:rPr>
              <a:t>c</a:t>
            </a:r>
            <a:r>
              <a:rPr lang="en-US" dirty="0"/>
              <a:t> from 0~2), check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c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c</a:t>
            </a:r>
            <a:r>
              <a:rPr lang="en-US" dirty="0"/>
              <a:t>] &amp;&amp;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c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c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E46C0B1-D643-8FE1-2DB5-71914859D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3085-9692-F0D0-A37E-6BD64A46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C7DCFE54-BD66-41D2-156D-F3F3849F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FDC4F8-7200-2E66-5058-EE11BDA9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42645-849D-F0BD-746F-EBE25488DADF}"/>
              </a:ext>
            </a:extLst>
          </p:cNvPr>
          <p:cNvSpPr/>
          <p:nvPr/>
        </p:nvSpPr>
        <p:spPr>
          <a:xfrm>
            <a:off x="7167138" y="1321587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474E4-8C2A-C81F-2CDF-25119A41A3E3}"/>
              </a:ext>
            </a:extLst>
          </p:cNvPr>
          <p:cNvSpPr/>
          <p:nvPr/>
        </p:nvSpPr>
        <p:spPr>
          <a:xfrm>
            <a:off x="7167137" y="177365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138CA-C624-A336-5686-7754678A7D98}"/>
              </a:ext>
            </a:extLst>
          </p:cNvPr>
          <p:cNvSpPr/>
          <p:nvPr/>
        </p:nvSpPr>
        <p:spPr>
          <a:xfrm>
            <a:off x="7629474" y="177365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2EE42-3650-2844-7A3E-4DEB7FF0D167}"/>
              </a:ext>
            </a:extLst>
          </p:cNvPr>
          <p:cNvSpPr/>
          <p:nvPr/>
        </p:nvSpPr>
        <p:spPr>
          <a:xfrm>
            <a:off x="7167137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1E2B-B93F-9996-BDC3-7ACCF598F9D4}"/>
              </a:ext>
            </a:extLst>
          </p:cNvPr>
          <p:cNvSpPr/>
          <p:nvPr/>
        </p:nvSpPr>
        <p:spPr>
          <a:xfrm>
            <a:off x="7629473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D05394-489F-CC00-4145-B135EA2ED68A}"/>
              </a:ext>
            </a:extLst>
          </p:cNvPr>
          <p:cNvSpPr/>
          <p:nvPr/>
        </p:nvSpPr>
        <p:spPr>
          <a:xfrm>
            <a:off x="8091810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DEFBC2-9FE4-CFEB-B903-EE838FC22E53}"/>
              </a:ext>
            </a:extLst>
          </p:cNvPr>
          <p:cNvSpPr/>
          <p:nvPr/>
        </p:nvSpPr>
        <p:spPr>
          <a:xfrm>
            <a:off x="7636396" y="132158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78F0B-9A1D-6744-322E-3A9AA625C386}"/>
              </a:ext>
            </a:extLst>
          </p:cNvPr>
          <p:cNvSpPr/>
          <p:nvPr/>
        </p:nvSpPr>
        <p:spPr>
          <a:xfrm>
            <a:off x="8096551" y="132158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A27DF-06CF-9E3E-9E10-D041AB25B0B0}"/>
              </a:ext>
            </a:extLst>
          </p:cNvPr>
          <p:cNvSpPr/>
          <p:nvPr/>
        </p:nvSpPr>
        <p:spPr>
          <a:xfrm>
            <a:off x="8096550" y="177843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C4C02A-37DB-4775-EAB4-00814F460FD8}"/>
              </a:ext>
            </a:extLst>
          </p:cNvPr>
          <p:cNvGrpSpPr/>
          <p:nvPr/>
        </p:nvGrpSpPr>
        <p:grpSpPr>
          <a:xfrm>
            <a:off x="6795152" y="1380491"/>
            <a:ext cx="298480" cy="1263724"/>
            <a:chOff x="806240" y="4496468"/>
            <a:chExt cx="298480" cy="12637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059E5F-B568-D7DF-B26E-08B80008E7BC}"/>
                </a:ext>
              </a:extLst>
            </p:cNvPr>
            <p:cNvSpPr txBox="1"/>
            <p:nvPr/>
          </p:nvSpPr>
          <p:spPr>
            <a:xfrm>
              <a:off x="806240" y="493460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1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ACFD53-CA75-B053-61AF-04800984E985}"/>
                </a:ext>
              </a:extLst>
            </p:cNvPr>
            <p:cNvSpPr txBox="1"/>
            <p:nvPr/>
          </p:nvSpPr>
          <p:spPr>
            <a:xfrm>
              <a:off x="806240" y="449646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0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FB844-A634-5DF6-9ACB-A0D6A658D424}"/>
                </a:ext>
              </a:extLst>
            </p:cNvPr>
            <p:cNvSpPr txBox="1"/>
            <p:nvPr/>
          </p:nvSpPr>
          <p:spPr>
            <a:xfrm>
              <a:off x="806240" y="5390860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2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8" name="Group 61">
            <a:extLst>
              <a:ext uri="{FF2B5EF4-FFF2-40B4-BE49-F238E27FC236}">
                <a16:creationId xmlns:a16="http://schemas.microsoft.com/office/drawing/2014/main" id="{73820376-95F3-DFCF-C572-7EAFC9E34FA3}"/>
              </a:ext>
            </a:extLst>
          </p:cNvPr>
          <p:cNvGrpSpPr/>
          <p:nvPr/>
        </p:nvGrpSpPr>
        <p:grpSpPr>
          <a:xfrm>
            <a:off x="7235730" y="969256"/>
            <a:ext cx="1239466" cy="369332"/>
            <a:chOff x="1104720" y="4034803"/>
            <a:chExt cx="1239466" cy="369332"/>
          </a:xfrm>
          <a:noFill/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7DF767-DBDA-FFC6-A7C1-738B53536CAB}"/>
                </a:ext>
              </a:extLst>
            </p:cNvPr>
            <p:cNvSpPr txBox="1"/>
            <p:nvPr/>
          </p:nvSpPr>
          <p:spPr>
            <a:xfrm>
              <a:off x="1104720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0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FB80AB-EC4B-A370-596D-25E218853E9E}"/>
                </a:ext>
              </a:extLst>
            </p:cNvPr>
            <p:cNvSpPr txBox="1"/>
            <p:nvPr/>
          </p:nvSpPr>
          <p:spPr>
            <a:xfrm>
              <a:off x="1548053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1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CFBD5-564B-4224-5DB5-DE98ACEB6B8E}"/>
                </a:ext>
              </a:extLst>
            </p:cNvPr>
            <p:cNvSpPr txBox="1"/>
            <p:nvPr/>
          </p:nvSpPr>
          <p:spPr>
            <a:xfrm>
              <a:off x="2045706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2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5280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90A75-2470-6D78-925B-33E50C38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AD7AA60-0ECD-4720-6A39-AB80B66B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0 / 1 / 2 </a:t>
            </a:r>
            <a:r>
              <a:rPr lang="en-US" dirty="0">
                <a:sym typeface="Wingdings" panose="05000000000000000000" pitchFamily="2" charset="2"/>
              </a:rPr>
              <a:t> empty, player 1, player 2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Who wins?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How to check diagonal?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E.g., left diagonal is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],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], board[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2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the left diagonal, check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 &amp;&amp;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2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the right diagonal, check board[</a:t>
            </a:r>
            <a:r>
              <a:rPr lang="en-US" dirty="0">
                <a:solidFill>
                  <a:srgbClr val="7030A0"/>
                </a:solidFill>
              </a:rPr>
              <a:t>0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2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 &amp;&amp; board[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1</a:t>
            </a:r>
            <a:r>
              <a:rPr lang="en-US" dirty="0"/>
              <a:t>] == board[</a:t>
            </a:r>
            <a:r>
              <a:rPr lang="en-US" dirty="0">
                <a:solidFill>
                  <a:srgbClr val="7030A0"/>
                </a:solidFill>
              </a:rPr>
              <a:t>2</a:t>
            </a:r>
            <a:r>
              <a:rPr lang="en-US" dirty="0"/>
              <a:t>][</a:t>
            </a:r>
            <a:r>
              <a:rPr lang="en-US" dirty="0">
                <a:solidFill>
                  <a:srgbClr val="006600"/>
                </a:solidFill>
              </a:rPr>
              <a:t>0</a:t>
            </a:r>
            <a:r>
              <a:rPr lang="en-US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if the board is larger?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02F924C-2CF6-A842-D894-07D3A2D4E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15D9-1435-7872-9025-7738F948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8B3DB57D-74A0-2442-01FE-841B16A2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2D48DB-89A2-F04A-3799-B72CD379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007AF-0A95-3F3E-5E4A-38DEE1041316}"/>
              </a:ext>
            </a:extLst>
          </p:cNvPr>
          <p:cNvSpPr/>
          <p:nvPr/>
        </p:nvSpPr>
        <p:spPr>
          <a:xfrm>
            <a:off x="7167138" y="1321587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40F7A-9A15-F89B-FACB-71C762C1D393}"/>
              </a:ext>
            </a:extLst>
          </p:cNvPr>
          <p:cNvSpPr/>
          <p:nvPr/>
        </p:nvSpPr>
        <p:spPr>
          <a:xfrm>
            <a:off x="7167137" y="177365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F39C6D-B7FF-F372-3108-008093DCE235}"/>
              </a:ext>
            </a:extLst>
          </p:cNvPr>
          <p:cNvSpPr/>
          <p:nvPr/>
        </p:nvSpPr>
        <p:spPr>
          <a:xfrm>
            <a:off x="7629474" y="177365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51EA0-B260-6858-073E-2EA4F2BBD55B}"/>
              </a:ext>
            </a:extLst>
          </p:cNvPr>
          <p:cNvSpPr/>
          <p:nvPr/>
        </p:nvSpPr>
        <p:spPr>
          <a:xfrm>
            <a:off x="7167137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25BCD-98C5-FCB3-EE21-E71A9965A1C4}"/>
              </a:ext>
            </a:extLst>
          </p:cNvPr>
          <p:cNvSpPr/>
          <p:nvPr/>
        </p:nvSpPr>
        <p:spPr>
          <a:xfrm>
            <a:off x="7629473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ED66EC-08ED-B348-5D3F-E3C31795CC48}"/>
              </a:ext>
            </a:extLst>
          </p:cNvPr>
          <p:cNvSpPr/>
          <p:nvPr/>
        </p:nvSpPr>
        <p:spPr>
          <a:xfrm>
            <a:off x="8091810" y="222571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16194-5887-11FF-7222-543B3F440DD7}"/>
              </a:ext>
            </a:extLst>
          </p:cNvPr>
          <p:cNvSpPr/>
          <p:nvPr/>
        </p:nvSpPr>
        <p:spPr>
          <a:xfrm>
            <a:off x="7636396" y="132158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B827C5-869C-24ED-0DA2-E4D3DD99D7AE}"/>
              </a:ext>
            </a:extLst>
          </p:cNvPr>
          <p:cNvSpPr/>
          <p:nvPr/>
        </p:nvSpPr>
        <p:spPr>
          <a:xfrm>
            <a:off x="8096551" y="132158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40345-C269-F8F9-312E-1F15E19D9812}"/>
              </a:ext>
            </a:extLst>
          </p:cNvPr>
          <p:cNvSpPr/>
          <p:nvPr/>
        </p:nvSpPr>
        <p:spPr>
          <a:xfrm>
            <a:off x="8096550" y="1778432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7FA459-F1B8-DA99-2676-65C5FE293603}"/>
              </a:ext>
            </a:extLst>
          </p:cNvPr>
          <p:cNvGrpSpPr/>
          <p:nvPr/>
        </p:nvGrpSpPr>
        <p:grpSpPr>
          <a:xfrm>
            <a:off x="6795152" y="1380491"/>
            <a:ext cx="298480" cy="1263724"/>
            <a:chOff x="806240" y="4496468"/>
            <a:chExt cx="298480" cy="12637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24D5C-9EA9-8FD6-6E08-CE6B97975F29}"/>
                </a:ext>
              </a:extLst>
            </p:cNvPr>
            <p:cNvSpPr txBox="1"/>
            <p:nvPr/>
          </p:nvSpPr>
          <p:spPr>
            <a:xfrm>
              <a:off x="806240" y="493460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1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7F5A1A-4FF9-CB74-9412-5CCCC6FA3CF5}"/>
                </a:ext>
              </a:extLst>
            </p:cNvPr>
            <p:cNvSpPr txBox="1"/>
            <p:nvPr/>
          </p:nvSpPr>
          <p:spPr>
            <a:xfrm>
              <a:off x="806240" y="449646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0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E61A92-9BE7-21A0-2181-91FEF4FFDD95}"/>
                </a:ext>
              </a:extLst>
            </p:cNvPr>
            <p:cNvSpPr txBox="1"/>
            <p:nvPr/>
          </p:nvSpPr>
          <p:spPr>
            <a:xfrm>
              <a:off x="806240" y="5390860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2</a:t>
              </a:r>
              <a:endParaRPr lang="en-SG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9" name="Group 61">
            <a:extLst>
              <a:ext uri="{FF2B5EF4-FFF2-40B4-BE49-F238E27FC236}">
                <a16:creationId xmlns:a16="http://schemas.microsoft.com/office/drawing/2014/main" id="{6C2AF298-ECD7-489D-09AB-A9AD0BCFC0EF}"/>
              </a:ext>
            </a:extLst>
          </p:cNvPr>
          <p:cNvGrpSpPr/>
          <p:nvPr/>
        </p:nvGrpSpPr>
        <p:grpSpPr>
          <a:xfrm>
            <a:off x="7235730" y="969256"/>
            <a:ext cx="1239466" cy="369332"/>
            <a:chOff x="1104720" y="4034803"/>
            <a:chExt cx="1239466" cy="369332"/>
          </a:xfrm>
          <a:noFill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F5EEBE-2E4E-648C-AA11-32193000D0AD}"/>
                </a:ext>
              </a:extLst>
            </p:cNvPr>
            <p:cNvSpPr txBox="1"/>
            <p:nvPr/>
          </p:nvSpPr>
          <p:spPr>
            <a:xfrm>
              <a:off x="1104720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0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3974D4-C644-19D3-9D10-9E9093D7D8EE}"/>
                </a:ext>
              </a:extLst>
            </p:cNvPr>
            <p:cNvSpPr txBox="1"/>
            <p:nvPr/>
          </p:nvSpPr>
          <p:spPr>
            <a:xfrm>
              <a:off x="1548053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1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43758B-86E0-0BAF-78CE-F1E7F41B794C}"/>
                </a:ext>
              </a:extLst>
            </p:cNvPr>
            <p:cNvSpPr txBox="1"/>
            <p:nvPr/>
          </p:nvSpPr>
          <p:spPr>
            <a:xfrm>
              <a:off x="2045706" y="4034803"/>
              <a:ext cx="2984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6600"/>
                  </a:solidFill>
                </a:rPr>
                <a:t>2</a:t>
              </a:r>
              <a:endParaRPr lang="en-SG" b="1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8093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Class enrolment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enrol</a:t>
            </a:r>
            <a:r>
              <a:rPr lang="en-US" dirty="0"/>
              <a:t>[</a:t>
            </a:r>
            <a:r>
              <a:rPr lang="en-US" b="1" dirty="0"/>
              <a:t>c</a:t>
            </a:r>
            <a:r>
              <a:rPr lang="en-US" dirty="0"/>
              <a:t>][</a:t>
            </a:r>
            <a:r>
              <a:rPr lang="en-US" b="1" dirty="0"/>
              <a:t>s</a:t>
            </a:r>
            <a:r>
              <a:rPr lang="en-US" dirty="0"/>
              <a:t>] indicates whether student </a:t>
            </a:r>
            <a:r>
              <a:rPr lang="en-US" b="1" dirty="0"/>
              <a:t>s</a:t>
            </a:r>
            <a:r>
              <a:rPr lang="en-US" dirty="0"/>
              <a:t> is enrolled in class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classes are the most popular?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Sum each </a:t>
            </a:r>
            <a:r>
              <a:rPr lang="en-US" dirty="0">
                <a:solidFill>
                  <a:srgbClr val="7030A0"/>
                </a:solidFill>
              </a:rPr>
              <a:t>row</a:t>
            </a:r>
            <a:r>
              <a:rPr lang="en-US" dirty="0"/>
              <a:t> and find max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Which students are not enrolled to any class?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Check for all zeros in a column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Sum each </a:t>
            </a:r>
            <a:r>
              <a:rPr lang="en-US" dirty="0">
                <a:solidFill>
                  <a:srgbClr val="006600"/>
                </a:solidFill>
              </a:rPr>
              <a:t>column</a:t>
            </a:r>
            <a:r>
              <a:rPr lang="en-US" dirty="0"/>
              <a:t> and find zero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Problem Solving with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EF3D5-AA88-6E57-0C54-37D27719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9" name="Group 90">
            <a:extLst>
              <a:ext uri="{FF2B5EF4-FFF2-40B4-BE49-F238E27FC236}">
                <a16:creationId xmlns:a16="http://schemas.microsoft.com/office/drawing/2014/main" id="{6F99A66F-C7D0-3B9C-19FA-153B1854096B}"/>
              </a:ext>
            </a:extLst>
          </p:cNvPr>
          <p:cNvGrpSpPr/>
          <p:nvPr/>
        </p:nvGrpSpPr>
        <p:grpSpPr>
          <a:xfrm>
            <a:off x="1357773" y="2510819"/>
            <a:ext cx="2387840" cy="998785"/>
            <a:chOff x="3200400" y="4232434"/>
            <a:chExt cx="2387840" cy="9987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0B6041-A13B-C066-9871-9253002FBA6B}"/>
                </a:ext>
              </a:extLst>
            </p:cNvPr>
            <p:cNvSpPr txBox="1"/>
            <p:nvPr/>
          </p:nvSpPr>
          <p:spPr>
            <a:xfrm>
              <a:off x="320040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AA8D56-EACA-23CC-8695-612039A69A35}"/>
                </a:ext>
              </a:extLst>
            </p:cNvPr>
            <p:cNvSpPr txBox="1"/>
            <p:nvPr/>
          </p:nvSpPr>
          <p:spPr>
            <a:xfrm>
              <a:off x="349888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B8CEFF-5FEE-59F2-1653-6C197FBE2614}"/>
                </a:ext>
              </a:extLst>
            </p:cNvPr>
            <p:cNvSpPr txBox="1"/>
            <p:nvPr/>
          </p:nvSpPr>
          <p:spPr>
            <a:xfrm>
              <a:off x="320040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4CFDDD-CE2D-3BB0-7608-9FC4CB86E0CF}"/>
                </a:ext>
              </a:extLst>
            </p:cNvPr>
            <p:cNvSpPr txBox="1"/>
            <p:nvPr/>
          </p:nvSpPr>
          <p:spPr>
            <a:xfrm>
              <a:off x="349888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9C853BC-AF8A-8517-DD48-0464925EFAAB}"/>
                </a:ext>
              </a:extLst>
            </p:cNvPr>
            <p:cNvSpPr txBox="1"/>
            <p:nvPr/>
          </p:nvSpPr>
          <p:spPr>
            <a:xfrm>
              <a:off x="379736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DE74C2-100F-2656-A33E-422948465F9A}"/>
                </a:ext>
              </a:extLst>
            </p:cNvPr>
            <p:cNvSpPr txBox="1"/>
            <p:nvPr/>
          </p:nvSpPr>
          <p:spPr>
            <a:xfrm>
              <a:off x="409584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EFB5C5-14BC-3441-B7D3-C8B2B0EF76B2}"/>
                </a:ext>
              </a:extLst>
            </p:cNvPr>
            <p:cNvSpPr txBox="1"/>
            <p:nvPr/>
          </p:nvSpPr>
          <p:spPr>
            <a:xfrm>
              <a:off x="379736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21C54D-9ABD-39E3-6EC2-7C641A8DCD3F}"/>
                </a:ext>
              </a:extLst>
            </p:cNvPr>
            <p:cNvSpPr txBox="1"/>
            <p:nvPr/>
          </p:nvSpPr>
          <p:spPr>
            <a:xfrm>
              <a:off x="409584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2BBACC-9A42-084B-8555-2FAA37D27C96}"/>
                </a:ext>
              </a:extLst>
            </p:cNvPr>
            <p:cNvSpPr txBox="1"/>
            <p:nvPr/>
          </p:nvSpPr>
          <p:spPr>
            <a:xfrm>
              <a:off x="320040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72676D-574C-BEF6-D282-C42F04F6AC76}"/>
                </a:ext>
              </a:extLst>
            </p:cNvPr>
            <p:cNvSpPr txBox="1"/>
            <p:nvPr/>
          </p:nvSpPr>
          <p:spPr>
            <a:xfrm>
              <a:off x="349888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5B0D3-D5D3-F09C-7030-E85848EE0FD8}"/>
                </a:ext>
              </a:extLst>
            </p:cNvPr>
            <p:cNvSpPr txBox="1"/>
            <p:nvPr/>
          </p:nvSpPr>
          <p:spPr>
            <a:xfrm>
              <a:off x="379736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6ED88E-433B-5F39-B288-6786820A7233}"/>
                </a:ext>
              </a:extLst>
            </p:cNvPr>
            <p:cNvSpPr txBox="1"/>
            <p:nvPr/>
          </p:nvSpPr>
          <p:spPr>
            <a:xfrm>
              <a:off x="409584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365D73-C657-33A2-97A8-9656E0210DEB}"/>
                </a:ext>
              </a:extLst>
            </p:cNvPr>
            <p:cNvSpPr txBox="1"/>
            <p:nvPr/>
          </p:nvSpPr>
          <p:spPr>
            <a:xfrm>
              <a:off x="439432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CA121CB-8B40-68D2-D370-AA2303CCD760}"/>
                </a:ext>
              </a:extLst>
            </p:cNvPr>
            <p:cNvSpPr txBox="1"/>
            <p:nvPr/>
          </p:nvSpPr>
          <p:spPr>
            <a:xfrm>
              <a:off x="469280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8421AD-21DB-60FA-AEDF-A2F9EC9DF759}"/>
                </a:ext>
              </a:extLst>
            </p:cNvPr>
            <p:cNvSpPr txBox="1"/>
            <p:nvPr/>
          </p:nvSpPr>
          <p:spPr>
            <a:xfrm>
              <a:off x="439432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6C15D8-327F-D95F-502C-F9F7BD8F1C2F}"/>
                </a:ext>
              </a:extLst>
            </p:cNvPr>
            <p:cNvSpPr txBox="1"/>
            <p:nvPr/>
          </p:nvSpPr>
          <p:spPr>
            <a:xfrm>
              <a:off x="469280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FD649C-7944-A0FF-EC22-AFE4ACFE1F68}"/>
                </a:ext>
              </a:extLst>
            </p:cNvPr>
            <p:cNvSpPr txBox="1"/>
            <p:nvPr/>
          </p:nvSpPr>
          <p:spPr>
            <a:xfrm>
              <a:off x="499128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ABC911-418B-A7F1-D6F3-5F3069F67FA0}"/>
                </a:ext>
              </a:extLst>
            </p:cNvPr>
            <p:cNvSpPr txBox="1"/>
            <p:nvPr/>
          </p:nvSpPr>
          <p:spPr>
            <a:xfrm>
              <a:off x="5289760" y="4232434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F572AB-352D-6D37-56D8-E0AD5C5EA6C7}"/>
                </a:ext>
              </a:extLst>
            </p:cNvPr>
            <p:cNvSpPr txBox="1"/>
            <p:nvPr/>
          </p:nvSpPr>
          <p:spPr>
            <a:xfrm>
              <a:off x="499128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F99F90-FCCD-E5A3-EF1C-897A33AFBBE5}"/>
                </a:ext>
              </a:extLst>
            </p:cNvPr>
            <p:cNvSpPr txBox="1"/>
            <p:nvPr/>
          </p:nvSpPr>
          <p:spPr>
            <a:xfrm>
              <a:off x="5289760" y="4554111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8AFDBED-186F-FF9B-3E4E-A484515265BF}"/>
                </a:ext>
              </a:extLst>
            </p:cNvPr>
            <p:cNvSpPr txBox="1"/>
            <p:nvPr/>
          </p:nvSpPr>
          <p:spPr>
            <a:xfrm>
              <a:off x="439432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7EA582-E80B-2CB5-BDD2-E75180DF366B}"/>
                </a:ext>
              </a:extLst>
            </p:cNvPr>
            <p:cNvSpPr txBox="1"/>
            <p:nvPr/>
          </p:nvSpPr>
          <p:spPr>
            <a:xfrm>
              <a:off x="469280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56546E0-0567-C77D-60A9-4E1383A747E7}"/>
                </a:ext>
              </a:extLst>
            </p:cNvPr>
            <p:cNvSpPr txBox="1"/>
            <p:nvPr/>
          </p:nvSpPr>
          <p:spPr>
            <a:xfrm>
              <a:off x="499128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SG" sz="16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965795-598C-8D42-D361-ECF75470158F}"/>
                </a:ext>
              </a:extLst>
            </p:cNvPr>
            <p:cNvSpPr txBox="1"/>
            <p:nvPr/>
          </p:nvSpPr>
          <p:spPr>
            <a:xfrm>
              <a:off x="5289760" y="4892665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en-SG" sz="16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423887-3D7C-E51C-CA5E-93CEE7CC54CD}"/>
              </a:ext>
            </a:extLst>
          </p:cNvPr>
          <p:cNvGrpSpPr/>
          <p:nvPr/>
        </p:nvGrpSpPr>
        <p:grpSpPr>
          <a:xfrm>
            <a:off x="1059293" y="2510819"/>
            <a:ext cx="298480" cy="984885"/>
            <a:chOff x="806240" y="4496468"/>
            <a:chExt cx="298480" cy="9848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FC4CAB-885B-01DD-7CA5-7A4A82971585}"/>
                </a:ext>
              </a:extLst>
            </p:cNvPr>
            <p:cNvSpPr txBox="1"/>
            <p:nvPr/>
          </p:nvSpPr>
          <p:spPr>
            <a:xfrm>
              <a:off x="806240" y="4835022"/>
              <a:ext cx="2984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2C2FD-C9D6-012D-6F8A-E10B77B03F8C}"/>
                </a:ext>
              </a:extLst>
            </p:cNvPr>
            <p:cNvSpPr txBox="1"/>
            <p:nvPr/>
          </p:nvSpPr>
          <p:spPr>
            <a:xfrm>
              <a:off x="806240" y="4496468"/>
              <a:ext cx="2984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0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5A4F71-FBA9-6D09-817D-772BF4C0674B}"/>
                </a:ext>
              </a:extLst>
            </p:cNvPr>
            <p:cNvSpPr txBox="1"/>
            <p:nvPr/>
          </p:nvSpPr>
          <p:spPr>
            <a:xfrm>
              <a:off x="806240" y="5173576"/>
              <a:ext cx="2984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</a:t>
              </a:r>
              <a:endParaRPr lang="en-SG" sz="14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3" name="Group 61">
            <a:extLst>
              <a:ext uri="{FF2B5EF4-FFF2-40B4-BE49-F238E27FC236}">
                <a16:creationId xmlns:a16="http://schemas.microsoft.com/office/drawing/2014/main" id="{5EA01D5E-252F-4BB0-4930-7E7CC69ED1AD}"/>
              </a:ext>
            </a:extLst>
          </p:cNvPr>
          <p:cNvGrpSpPr/>
          <p:nvPr/>
        </p:nvGrpSpPr>
        <p:grpSpPr>
          <a:xfrm>
            <a:off x="1357773" y="2203042"/>
            <a:ext cx="2387840" cy="307777"/>
            <a:chOff x="1104720" y="4034803"/>
            <a:chExt cx="2387840" cy="307777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27584A-8B37-4DDD-D1F1-CDEEAAE294A3}"/>
                </a:ext>
              </a:extLst>
            </p:cNvPr>
            <p:cNvSpPr txBox="1"/>
            <p:nvPr/>
          </p:nvSpPr>
          <p:spPr>
            <a:xfrm>
              <a:off x="110472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0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DB76C6-8CF5-EEAE-3458-B5D5134173F1}"/>
                </a:ext>
              </a:extLst>
            </p:cNvPr>
            <p:cNvSpPr txBox="1"/>
            <p:nvPr/>
          </p:nvSpPr>
          <p:spPr>
            <a:xfrm>
              <a:off x="140320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1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6DFF19-A9EE-2CDE-DE0E-8A254CFA155B}"/>
                </a:ext>
              </a:extLst>
            </p:cNvPr>
            <p:cNvSpPr txBox="1"/>
            <p:nvPr/>
          </p:nvSpPr>
          <p:spPr>
            <a:xfrm>
              <a:off x="170168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2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BA84A7-EFC0-4BEE-0BF7-7A653824A11C}"/>
                </a:ext>
              </a:extLst>
            </p:cNvPr>
            <p:cNvSpPr txBox="1"/>
            <p:nvPr/>
          </p:nvSpPr>
          <p:spPr>
            <a:xfrm>
              <a:off x="200016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3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EC434E-21B0-2353-8557-E0037DBF4A71}"/>
                </a:ext>
              </a:extLst>
            </p:cNvPr>
            <p:cNvSpPr txBox="1"/>
            <p:nvPr/>
          </p:nvSpPr>
          <p:spPr>
            <a:xfrm>
              <a:off x="229864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4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A44C58-CAE4-C28F-4FB5-F8D48E1C8B11}"/>
                </a:ext>
              </a:extLst>
            </p:cNvPr>
            <p:cNvSpPr txBox="1"/>
            <p:nvPr/>
          </p:nvSpPr>
          <p:spPr>
            <a:xfrm>
              <a:off x="259712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5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FB2D5D-850A-E0D4-F5DB-6A55857A62AD}"/>
                </a:ext>
              </a:extLst>
            </p:cNvPr>
            <p:cNvSpPr txBox="1"/>
            <p:nvPr/>
          </p:nvSpPr>
          <p:spPr>
            <a:xfrm>
              <a:off x="289560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6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78B402-96CC-B429-3E5A-AB868CF2DEDE}"/>
                </a:ext>
              </a:extLst>
            </p:cNvPr>
            <p:cNvSpPr txBox="1"/>
            <p:nvPr/>
          </p:nvSpPr>
          <p:spPr>
            <a:xfrm>
              <a:off x="3194080" y="4034803"/>
              <a:ext cx="298480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7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43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Efficiency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69FF181-1464-623A-2669-FCA28C9C6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94B235-D0B4-AB15-F68B-3C4E3A41BD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22: Efficiency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Good Habits for Writing Efficient Code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Time Complexity Analysis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A75DF3-26D8-88A7-7036-1C4929F4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F8416-2A86-1692-657E-A0DB83E9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481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redundant work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only what is necessary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382CE6-82FA-4AB3-92A7-7E274C3F89FD}"/>
              </a:ext>
            </a:extLst>
          </p:cNvPr>
          <p:cNvSpPr txBox="1"/>
          <p:nvPr/>
        </p:nvSpPr>
        <p:spPr>
          <a:xfrm>
            <a:off x="1013878" y="2376881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BA1797-F87E-4AEF-B309-49140ECBA55F}"/>
              </a:ext>
            </a:extLst>
          </p:cNvPr>
          <p:cNvSpPr txBox="1"/>
          <p:nvPr/>
        </p:nvSpPr>
        <p:spPr>
          <a:xfrm>
            <a:off x="3584435" y="4168676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56917-1B8B-478F-8FFC-174C0AEBC478}"/>
              </a:ext>
            </a:extLst>
          </p:cNvPr>
          <p:cNvSpPr/>
          <p:nvPr/>
        </p:nvSpPr>
        <p:spPr>
          <a:xfrm>
            <a:off x="3382295" y="2864177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5C5741-59DA-4D4C-ABD1-AAFD00BCF15A}"/>
              </a:ext>
            </a:extLst>
          </p:cNvPr>
          <p:cNvSpPr/>
          <p:nvPr/>
        </p:nvSpPr>
        <p:spPr>
          <a:xfrm>
            <a:off x="5943598" y="4667108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DCFF1E-C7C1-4234-9A2E-27DE8F6027BD}"/>
              </a:ext>
            </a:extLst>
          </p:cNvPr>
          <p:cNvSpPr txBox="1"/>
          <p:nvPr/>
        </p:nvSpPr>
        <p:spPr>
          <a:xfrm>
            <a:off x="7249389" y="5322838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4B7307-8B9C-4DF9-A30D-13917EC95682}"/>
              </a:ext>
            </a:extLst>
          </p:cNvPr>
          <p:cNvSpPr txBox="1"/>
          <p:nvPr/>
        </p:nvSpPr>
        <p:spPr>
          <a:xfrm>
            <a:off x="5284468" y="3322211"/>
            <a:ext cx="29946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100 seconds vs 3 seconds on </a:t>
            </a:r>
            <a:r>
              <a:rPr lang="en-US" dirty="0" err="1"/>
              <a:t>is_prime</a:t>
            </a:r>
            <a:r>
              <a:rPr lang="en-US" dirty="0"/>
              <a:t>(10000000001)!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C473E-4552-55DF-7FB6-9FC7D297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96C6-982A-FC95-EC41-6569A7C0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47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1"/>
            <a:ext cx="7948612" cy="55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Why only check up to sqrt(n) instead of n-1?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k </a:t>
            </a:r>
            <a:r>
              <a:rPr lang="en-US" b="1" dirty="0"/>
              <a:t>greater than sqrt(n)</a:t>
            </a:r>
            <a:r>
              <a:rPr lang="en-US" dirty="0"/>
              <a:t>, n / k is also a factor, which it is </a:t>
            </a:r>
            <a:r>
              <a:rPr lang="en-US" b="1" dirty="0"/>
              <a:t>less than sqrt(n)</a:t>
            </a:r>
            <a:r>
              <a:rPr lang="en-US" dirty="0"/>
              <a:t>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If t</a:t>
            </a:r>
            <a:r>
              <a:rPr lang="en-US" dirty="0"/>
              <a:t>here are no factors up to sqrt(n), there cannot be any factors bigger than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It is safe to only check up to sqrt(n).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Example: Let say n = 18, sqrt(n) ~=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If there is a factor greater than 4 (e.g., 9)…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n / k (i.e., 18 / 9 = 2) is also a factor, which is less than 4.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It is safe to only check up to 4.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E82CFC-3C04-D7AB-C0D8-3F9C4390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D48DE-EE3F-BDAC-498E-FBC0DAA5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05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19: Multi-Dimensional Arrays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Multi-Dimensional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Different types of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Initializing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Functions and 2D Arrays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95B993-871D-5F51-886C-80003696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Compute the range of a list of k numbers.</a:t>
            </a:r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6C8EB-4657-4E37-BE88-8AB646F0F86F}"/>
              </a:ext>
            </a:extLst>
          </p:cNvPr>
          <p:cNvSpPr txBox="1"/>
          <p:nvPr/>
        </p:nvSpPr>
        <p:spPr>
          <a:xfrm>
            <a:off x="1303471" y="3663490"/>
            <a:ext cx="6531271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1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the maximum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(again) </a:t>
            </a:r>
            <a:r>
              <a:rPr lang="en-GB" sz="2000" dirty="0"/>
              <a:t>to compute the minimum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F974-1539-439B-8444-97209D6BF886}"/>
              </a:ext>
            </a:extLst>
          </p:cNvPr>
          <p:cNvSpPr txBox="1"/>
          <p:nvPr/>
        </p:nvSpPr>
        <p:spPr>
          <a:xfrm>
            <a:off x="1309258" y="5150835"/>
            <a:ext cx="652548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lvl="1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400" dirty="0"/>
              <a:t>Solution 2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Go through the list </a:t>
            </a:r>
            <a:r>
              <a:rPr lang="en-GB" sz="2000" dirty="0">
                <a:solidFill>
                  <a:srgbClr val="0000FF"/>
                </a:solidFill>
              </a:rPr>
              <a:t>once</a:t>
            </a:r>
            <a:r>
              <a:rPr lang="en-GB" sz="2000" dirty="0"/>
              <a:t> to compute </a:t>
            </a:r>
            <a:r>
              <a:rPr lang="en-GB" sz="2000" dirty="0">
                <a:solidFill>
                  <a:srgbClr val="0000FF"/>
                </a:solidFill>
              </a:rPr>
              <a:t>both the maximum and the minimum</a:t>
            </a:r>
            <a:r>
              <a:rPr lang="en-GB" sz="2000" dirty="0"/>
              <a:t> at the same time</a:t>
            </a:r>
          </a:p>
          <a:p>
            <a:pPr marL="54864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 sz="2000" dirty="0"/>
              <a:t>Compute maximum – minimum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C85C7-E968-4CC2-A469-7DF4A3FAAEB6}"/>
              </a:ext>
            </a:extLst>
          </p:cNvPr>
          <p:cNvSpPr txBox="1"/>
          <p:nvPr/>
        </p:nvSpPr>
        <p:spPr>
          <a:xfrm>
            <a:off x="7275368" y="552016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8E797-D73D-175A-734D-C27ED14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110B9-DC76-75AE-3F37-84FA803F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2782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>
                <a:solidFill>
                  <a:srgbClr val="0000FF"/>
                </a:solidFill>
              </a:rPr>
              <a:t>Good Habits for Writing Efficient Code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29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No duplicates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Do NOT repeat work.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800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2400" dirty="0"/>
          </a:p>
          <a:p>
            <a:pPr marL="274320" lvl="1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EA7A4-8C3C-447D-A2A2-DBC0FFF1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778" y="1533345"/>
            <a:ext cx="6847147" cy="37913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A978FDC-5B4D-4AD9-895E-8DC327E71261}"/>
              </a:ext>
            </a:extLst>
          </p:cNvPr>
          <p:cNvSpPr txBox="1"/>
          <p:nvPr/>
        </p:nvSpPr>
        <p:spPr>
          <a:xfrm>
            <a:off x="4184893" y="4798218"/>
            <a:ext cx="4570918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764681-DB93-4CD2-B34B-FFC399020F05}"/>
              </a:ext>
            </a:extLst>
          </p:cNvPr>
          <p:cNvSpPr txBox="1"/>
          <p:nvPr/>
        </p:nvSpPr>
        <p:spPr>
          <a:xfrm>
            <a:off x="1187096" y="5577662"/>
            <a:ext cx="228219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iterative version is more efficient!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C2B836-F1CB-BC1D-836F-C1A9DEFE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A467-FAF2-23E5-50C7-C208A9DD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82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Naïve approach: Count the number of steps required for an input n…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12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 steps per iteration: </a:t>
            </a:r>
            <a:r>
              <a:rPr lang="en-GB" b="1" dirty="0"/>
              <a:t>1</a:t>
            </a:r>
            <a:r>
              <a:rPr lang="en-GB" dirty="0"/>
              <a:t> comparison + </a:t>
            </a:r>
            <a:r>
              <a:rPr lang="en-GB" b="1" dirty="0"/>
              <a:t>2</a:t>
            </a:r>
            <a:r>
              <a:rPr lang="en-GB" dirty="0"/>
              <a:t> additions + </a:t>
            </a:r>
            <a:r>
              <a:rPr lang="en-GB" b="1" dirty="0"/>
              <a:t>4</a:t>
            </a:r>
            <a:r>
              <a:rPr lang="en-GB" dirty="0"/>
              <a:t> assignments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 – 2 iterations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2 extra steps: 1 assignment (initialization) + 1 comparison (final check of condition).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7n – 12 in total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015666" y="2965260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A8B9D5-9262-4877-BC20-04CFCCBC2B6E}"/>
              </a:ext>
            </a:extLst>
          </p:cNvPr>
          <p:cNvSpPr txBox="1"/>
          <p:nvPr/>
        </p:nvSpPr>
        <p:spPr>
          <a:xfrm>
            <a:off x="3262918" y="6107668"/>
            <a:ext cx="448852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Too detailed and not particularly useful…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CCC5-D7EC-44D8-909F-0E26CCF787E7}"/>
              </a:ext>
            </a:extLst>
          </p:cNvPr>
          <p:cNvSpPr txBox="1"/>
          <p:nvPr/>
        </p:nvSpPr>
        <p:spPr>
          <a:xfrm>
            <a:off x="5394061" y="3165314"/>
            <a:ext cx="181723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key loop in the iterative version of fib.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8546EB-3E12-D609-C235-C3711D0E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9D669-877F-73CA-6319-FA15DC5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1377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3"/>
              <p:cNvSpPr txBox="1">
                <a:spLocks noChangeArrowheads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 better approach: Focus on </a:t>
                </a:r>
                <a:r>
                  <a:rPr lang="en-GB" dirty="0">
                    <a:solidFill>
                      <a:srgbClr val="0000FF"/>
                    </a:solidFill>
                  </a:rPr>
                  <a:t>the order of growth</a:t>
                </a:r>
                <a:r>
                  <a:rPr lang="en-GB" dirty="0"/>
                  <a:t> and the worst-case scenario.</a:t>
                </a:r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Order of growth: How quickly does the number of steps grow with respect to n?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1 &lt; log n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 &lt; n &lt; n</a:t>
                </a:r>
                <a:r>
                  <a:rPr lang="en-GB" baseline="30000" dirty="0"/>
                  <a:t>2</a:t>
                </a:r>
                <a:r>
                  <a:rPr lang="en-GB" dirty="0"/>
                  <a:t> &lt; n</a:t>
                </a:r>
                <a:r>
                  <a:rPr lang="en-GB" baseline="30000" dirty="0"/>
                  <a:t>3</a:t>
                </a:r>
                <a:r>
                  <a:rPr lang="en-GB" dirty="0"/>
                  <a:t> &lt; … &lt; 2</a:t>
                </a:r>
                <a:r>
                  <a:rPr lang="en-GB" baseline="30000" dirty="0"/>
                  <a:t>n</a:t>
                </a:r>
                <a:r>
                  <a:rPr lang="en-GB" dirty="0"/>
                  <a:t> &lt; 3</a:t>
                </a:r>
                <a:r>
                  <a:rPr lang="en-GB" baseline="30000" dirty="0"/>
                  <a:t>n</a:t>
                </a:r>
                <a:endParaRPr lang="en-GB" dirty="0"/>
              </a:p>
              <a:p>
                <a:pPr marL="0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Big O-notations: O(1) &lt; O(log n) &lt;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GB" dirty="0"/>
                  <a:t>) &lt; O(n) &lt; O(n</a:t>
                </a:r>
                <a:r>
                  <a:rPr lang="en-GB" baseline="30000" dirty="0"/>
                  <a:t>2</a:t>
                </a:r>
                <a:r>
                  <a:rPr lang="en-GB" dirty="0"/>
                  <a:t>) &lt; O(n</a:t>
                </a:r>
                <a:r>
                  <a:rPr lang="en-GB" baseline="30000" dirty="0"/>
                  <a:t>3</a:t>
                </a:r>
                <a:r>
                  <a:rPr lang="en-GB" dirty="0"/>
                  <a:t>) &lt; … &lt; O(2</a:t>
                </a:r>
                <a:r>
                  <a:rPr lang="en-GB" baseline="30000" dirty="0"/>
                  <a:t>n</a:t>
                </a:r>
                <a:r>
                  <a:rPr lang="en-GB" dirty="0"/>
                  <a:t>) &lt; O(3</a:t>
                </a:r>
                <a:r>
                  <a:rPr lang="en-GB" baseline="30000" dirty="0"/>
                  <a:t>n</a:t>
                </a:r>
                <a:r>
                  <a:rPr lang="en-GB" dirty="0"/>
                  <a:t>)</a:t>
                </a:r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r>
                  <a:rPr lang="en-GB" dirty="0"/>
                  <a:t>An algorithm takes O(n) time for the input n ~= The number of operations grows no </a:t>
                </a:r>
                <a:r>
                  <a:rPr lang="en-GB"/>
                  <a:t>faster than n </a:t>
                </a:r>
                <a:r>
                  <a:rPr lang="en-GB" dirty="0"/>
                  <a:t>(i.e., linearly).</a:t>
                </a:r>
              </a:p>
              <a:p>
                <a:pPr marL="274320" lvl="1" indent="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None/>
                </a:pPr>
                <a:endParaRPr lang="en-GB" dirty="0"/>
              </a:p>
              <a:p>
                <a:pPr marL="457200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  <a:p>
                <a:pPr marL="731520" lvl="1" indent="-457200" fontAlgn="auto">
                  <a:spcBef>
                    <a:spcPts val="1200"/>
                  </a:spcBef>
                  <a:spcAft>
                    <a:spcPts val="0"/>
                  </a:spcAft>
                  <a:buClr>
                    <a:schemeClr val="tx1">
                      <a:lumMod val="90000"/>
                      <a:lumOff val="10000"/>
                    </a:schemeClr>
                  </a:buClr>
                  <a:buSzPct val="100000"/>
                  <a:buFont typeface="Wingdings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6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8" y="1289049"/>
                <a:ext cx="8443912" cy="5423477"/>
              </a:xfrm>
              <a:prstGeom prst="rect">
                <a:avLst/>
              </a:prstGeom>
              <a:blipFill>
                <a:blip r:embed="rId3"/>
                <a:stretch>
                  <a:fillRect l="-938" t="-787" r="-18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64CD9-30F1-AFD7-4637-3D53211F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2E7E8-1230-CA3C-9468-C73BAF53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693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</a:t>
            </a:r>
            <a:r>
              <a:rPr lang="en-GB" dirty="0">
                <a:solidFill>
                  <a:srgbClr val="0000FF"/>
                </a:solidFill>
              </a:rPr>
              <a:t>the order of growth </a:t>
            </a:r>
            <a:r>
              <a:rPr lang="en-GB" dirty="0"/>
              <a:t>and the worst-case scenario.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 computation: 7n – 12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Drop constants and keep only the term with the highest rate of growth. 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Final result: O(n)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FAFFBA73-AAEB-4C10-ABCA-A7B7BA817286}"/>
              </a:ext>
            </a:extLst>
          </p:cNvPr>
          <p:cNvSpPr txBox="1"/>
          <p:nvPr/>
        </p:nvSpPr>
        <p:spPr>
          <a:xfrm>
            <a:off x="1261472" y="2677348"/>
            <a:ext cx="4491516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!= n;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first =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second = third;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third = first + second;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B74532-2646-FD78-437A-3D32116C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4DFCF-2CF1-8D66-D5C9-68F4453B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202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</a:t>
            </a:r>
            <a:r>
              <a:rPr lang="en-GB" dirty="0">
                <a:solidFill>
                  <a:srgbClr val="0000FF"/>
                </a:solidFill>
              </a:rPr>
              <a:t>the 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Best / worst-case scenario: The input that leads to the minimal / maximum computation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The best case is usually trivial so we should focus on worst case.</a:t>
            </a:r>
            <a:r>
              <a:rPr lang="en-GB" b="1" dirty="0"/>
              <a:t> </a:t>
            </a:r>
            <a:r>
              <a:rPr lang="en-GB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852CB8-E721-0AE2-9A6E-3F60B8BB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6F706-63D9-C501-DF45-DD4F9F9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470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Time Complexity Analysis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better approach: Focus on the order of growth and the </a:t>
            </a:r>
            <a:r>
              <a:rPr lang="en-GB" dirty="0">
                <a:solidFill>
                  <a:srgbClr val="0000FF"/>
                </a:solidFill>
              </a:rPr>
              <a:t>worst-case scenario</a:t>
            </a:r>
            <a:r>
              <a:rPr lang="en-GB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2662019"/>
            <a:ext cx="524927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AE2F8-91CC-42A9-9F08-A2CB7884BB4F}"/>
              </a:ext>
            </a:extLst>
          </p:cNvPr>
          <p:cNvSpPr txBox="1"/>
          <p:nvPr/>
        </p:nvSpPr>
        <p:spPr>
          <a:xfrm>
            <a:off x="3584435" y="4453814"/>
            <a:ext cx="5357425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sqrt(n);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%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FE947-730A-4EF3-82CB-A3F101E6D172}"/>
              </a:ext>
            </a:extLst>
          </p:cNvPr>
          <p:cNvSpPr/>
          <p:nvPr/>
        </p:nvSpPr>
        <p:spPr>
          <a:xfrm>
            <a:off x="3382295" y="3149315"/>
            <a:ext cx="139618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1F6D12-2380-4370-B223-2337A573F1C0}"/>
              </a:ext>
            </a:extLst>
          </p:cNvPr>
          <p:cNvSpPr/>
          <p:nvPr/>
        </p:nvSpPr>
        <p:spPr>
          <a:xfrm>
            <a:off x="5943598" y="4952246"/>
            <a:ext cx="1676401" cy="31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81BA-EAF8-47AB-91D9-6F294A733F6A}"/>
              </a:ext>
            </a:extLst>
          </p:cNvPr>
          <p:cNvSpPr txBox="1"/>
          <p:nvPr/>
        </p:nvSpPr>
        <p:spPr>
          <a:xfrm>
            <a:off x="7249389" y="5607976"/>
            <a:ext cx="14374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more efficient!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07D11-2221-4B70-A383-BC6518A42A05}"/>
              </a:ext>
            </a:extLst>
          </p:cNvPr>
          <p:cNvSpPr txBox="1"/>
          <p:nvPr/>
        </p:nvSpPr>
        <p:spPr>
          <a:xfrm>
            <a:off x="6403072" y="2682811"/>
            <a:ext cx="14383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Best case: </a:t>
            </a:r>
          </a:p>
          <a:p>
            <a:r>
              <a:rPr lang="en-US" dirty="0"/>
              <a:t>Both O(1)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/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solidFill>
                <a:srgbClr val="FFFF99"/>
              </a:solidFill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Worst case: </a:t>
                </a:r>
                <a:br>
                  <a:rPr lang="en-US" dirty="0"/>
                </a:br>
                <a:r>
                  <a:rPr lang="en-US" dirty="0"/>
                  <a:t>O(n) vs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E02B8D-D2D3-44AF-B2F0-E85171B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69" y="3498622"/>
                <a:ext cx="1438338" cy="649409"/>
              </a:xfrm>
              <a:prstGeom prst="rect">
                <a:avLst/>
              </a:prstGeom>
              <a:blipFill>
                <a:blip r:embed="rId3"/>
                <a:stretch>
                  <a:fillRect l="-2941" t="-4630" r="-4202" b="-13889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1B833-F8AE-0CE6-65E2-935CA07F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9E8A8-9F88-0E94-4E91-0E64FA41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72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Draw a rectangle given the dimensions m and n.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3785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*first,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*mid,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*last)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cs1010_print_string(first); 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 m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cs1010_print_string(mid);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cs1010_println_string(last);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draw_rectangle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(m, TOP_LEFT, HORIZONTAL, TOP_RIGHT);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(m, VERTICAL, " ", VERTICAL);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draw_line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(m, BOTTOM_LEFT, HORIZONTAL, BOTTOM_RIGHT);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r>
              <a:rPr lang="en-US" sz="1600" dirty="0"/>
              <a:t>10</a:t>
            </a:r>
          </a:p>
          <a:p>
            <a:r>
              <a:rPr lang="en-US" sz="1600" dirty="0"/>
              <a:t>11</a:t>
            </a:r>
          </a:p>
          <a:p>
            <a:r>
              <a:rPr lang="en-US" sz="1600" dirty="0"/>
              <a:t>12</a:t>
            </a:r>
          </a:p>
          <a:p>
            <a:r>
              <a:rPr lang="en-US" sz="1600" dirty="0"/>
              <a:t>13</a:t>
            </a:r>
          </a:p>
          <a:p>
            <a:r>
              <a:rPr lang="en-US" sz="1600" dirty="0"/>
              <a:t>14</a:t>
            </a:r>
          </a:p>
          <a:p>
            <a:r>
              <a:rPr lang="en-US" sz="1600" dirty="0"/>
              <a:t>15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A822D-D86A-8F48-2372-DDDCC824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68FB0-0C7C-1E13-B31A-687B12D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1B96-3D3C-FDB7-B1AC-935A82E7055E}"/>
              </a:ext>
            </a:extLst>
          </p:cNvPr>
          <p:cNvSpPr txBox="1"/>
          <p:nvPr/>
        </p:nvSpPr>
        <p:spPr>
          <a:xfrm>
            <a:off x="6584786" y="2328913"/>
            <a:ext cx="1429154" cy="1200329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┏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┓</a:t>
            </a:r>
            <a:r>
              <a:rPr lang="en-US" dirty="0"/>
              <a:t>      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┃              ┃ ┃              ┃</a:t>
            </a:r>
            <a:endParaRPr lang="en-US" dirty="0"/>
          </a:p>
          <a:p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┗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 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━</a:t>
            </a:r>
            <a:r>
              <a:rPr lang="en-SG" sz="400" b="0" i="0" dirty="0">
                <a:solidFill>
                  <a:srgbClr val="000000"/>
                </a:solidFill>
                <a:effectLst/>
                <a:latin typeface="STIXGeneral"/>
              </a:rPr>
              <a:t>.</a:t>
            </a:r>
            <a:r>
              <a:rPr lang="en-SG" b="0" i="0" dirty="0">
                <a:solidFill>
                  <a:srgbClr val="000000"/>
                </a:solidFill>
                <a:effectLst/>
                <a:latin typeface="STIXGeneral"/>
              </a:rPr>
              <a:t>┛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E11EC5-02EE-3A82-060A-3B95967A6224}"/>
              </a:ext>
            </a:extLst>
          </p:cNvPr>
          <p:cNvSpPr txBox="1"/>
          <p:nvPr/>
        </p:nvSpPr>
        <p:spPr>
          <a:xfrm>
            <a:off x="7393709" y="3729873"/>
            <a:ext cx="9535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O(n*m)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8DDB-327E-C3BA-2D2F-C802B307D768}"/>
              </a:ext>
            </a:extLst>
          </p:cNvPr>
          <p:cNvSpPr txBox="1"/>
          <p:nvPr/>
        </p:nvSpPr>
        <p:spPr>
          <a:xfrm>
            <a:off x="1025312" y="5747333"/>
            <a:ext cx="714996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each </a:t>
            </a:r>
            <a:r>
              <a:rPr lang="en-US" dirty="0" err="1"/>
              <a:t>draw_line</a:t>
            </a:r>
            <a:r>
              <a:rPr lang="en-US" dirty="0"/>
              <a:t>(): (1 step + (m-2) iterations of 1 step + 1 step) =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ED72F2-9E0C-B475-6FBF-569B736F0125}"/>
              </a:ext>
            </a:extLst>
          </p:cNvPr>
          <p:cNvSpPr txBox="1"/>
          <p:nvPr/>
        </p:nvSpPr>
        <p:spPr>
          <a:xfrm>
            <a:off x="1025312" y="6229929"/>
            <a:ext cx="714996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draw_rectangle</a:t>
            </a:r>
            <a:r>
              <a:rPr lang="en-US" dirty="0"/>
              <a:t>(): (1 + n-2 + 1) calls to </a:t>
            </a:r>
            <a:r>
              <a:rPr lang="en-US" dirty="0" err="1"/>
              <a:t>draw_line</a:t>
            </a:r>
            <a:r>
              <a:rPr lang="en-US" dirty="0"/>
              <a:t>() with m = n * m</a:t>
            </a:r>
          </a:p>
        </p:txBody>
      </p:sp>
    </p:spTree>
    <p:extLst>
      <p:ext uri="{BB962C8B-B14F-4D97-AF65-F5344CB8AC3E}">
        <p14:creationId xmlns:p14="http://schemas.microsoft.com/office/powerpoint/2010/main" val="117549751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502444" y="1330054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Recursive find max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F04A1-C1ED-4C1D-ACD8-E3204A79F658}"/>
              </a:ext>
            </a:extLst>
          </p:cNvPr>
          <p:cNvSpPr txBox="1"/>
          <p:nvPr/>
        </p:nvSpPr>
        <p:spPr>
          <a:xfrm>
            <a:off x="990600" y="1782395"/>
            <a:ext cx="6957708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 long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list[],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end){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(start &gt;= end –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list[start];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mid = (start + end) /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(list, start, mid);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right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(list, mid, end);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(left &gt;= right)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right;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8C804-5F83-10E4-9FC9-51850499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12F30-7948-F2EF-CB28-E5CB634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4340" name="Picture 14339">
            <a:extLst>
              <a:ext uri="{FF2B5EF4-FFF2-40B4-BE49-F238E27FC236}">
                <a16:creationId xmlns:a16="http://schemas.microsoft.com/office/drawing/2014/main" id="{39DAFD10-1524-FCBC-7D12-150F3FE6A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01" y="3767869"/>
            <a:ext cx="7372541" cy="2857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17D02-839C-C41B-5B7F-DAA3AFA70FA8}"/>
              </a:ext>
            </a:extLst>
          </p:cNvPr>
          <p:cNvSpPr txBox="1"/>
          <p:nvPr/>
        </p:nvSpPr>
        <p:spPr>
          <a:xfrm>
            <a:off x="6989988" y="3020008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E7CAD3-94C4-8143-D95D-937A37BD9BDA}"/>
              </a:ext>
            </a:extLst>
          </p:cNvPr>
          <p:cNvGrpSpPr/>
          <p:nvPr/>
        </p:nvGrpSpPr>
        <p:grpSpPr>
          <a:xfrm>
            <a:off x="5099859" y="406878"/>
            <a:ext cx="2776059" cy="1313956"/>
            <a:chOff x="5686454" y="362668"/>
            <a:chExt cx="2798977" cy="1279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53934F-596D-B4A8-0B17-A9D4DB0F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6454" y="362668"/>
              <a:ext cx="2798977" cy="9241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58F13A-AA24-BC02-7940-21036CE4C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020" t="13310"/>
            <a:stretch/>
          </p:blipFill>
          <p:spPr>
            <a:xfrm>
              <a:off x="6102314" y="1261354"/>
              <a:ext cx="2041022" cy="38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46540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Fibonacci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F0774-9E07-46B8-A5FB-60FD63749D63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A2A543-62F1-481B-B73E-83642BA87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6" y="1533345"/>
            <a:ext cx="6847147" cy="3791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8F04A1-C1ED-4C1D-ACD8-E3204A79F658}"/>
              </a:ext>
            </a:extLst>
          </p:cNvPr>
          <p:cNvSpPr txBox="1"/>
          <p:nvPr/>
        </p:nvSpPr>
        <p:spPr>
          <a:xfrm>
            <a:off x="4184894" y="4798218"/>
            <a:ext cx="461405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3406AC-A314-402A-88B1-3102B81D5035}"/>
              </a:ext>
            </a:extLst>
          </p:cNvPr>
          <p:cNvSpPr txBox="1"/>
          <p:nvPr/>
        </p:nvSpPr>
        <p:spPr>
          <a:xfrm>
            <a:off x="7231528" y="532465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8C804-5F83-10E4-9FC9-51850499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12F30-7948-F2EF-CB28-E5CB634D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0D8AE-B8FB-5698-97D2-2B513EFBA4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5" t="6799" r="3519" b="2215"/>
          <a:stretch/>
        </p:blipFill>
        <p:spPr>
          <a:xfrm>
            <a:off x="5697473" y="840044"/>
            <a:ext cx="2913127" cy="15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8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Examples:</a:t>
            </a:r>
            <a:endParaRPr lang="en-GB" b="1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029308" y="1759885"/>
            <a:ext cx="4657492" cy="1899073"/>
            <a:chOff x="4029308" y="1759885"/>
            <a:chExt cx="4657492" cy="1899073"/>
          </a:xfrm>
        </p:grpSpPr>
        <p:grpSp>
          <p:nvGrpSpPr>
            <p:cNvPr id="71" name="Group 70"/>
            <p:cNvGrpSpPr/>
            <p:nvPr/>
          </p:nvGrpSpPr>
          <p:grpSpPr>
            <a:xfrm>
              <a:off x="4029308" y="1759885"/>
              <a:ext cx="4390792" cy="1560519"/>
              <a:chOff x="4029308" y="1759885"/>
              <a:chExt cx="4390792" cy="1560519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4650059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SG" sz="12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118410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SG" sz="12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79327" y="1821440"/>
                <a:ext cx="3122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</a:t>
                </a:r>
                <a:endParaRPr lang="en-SG" sz="12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7266879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</a:t>
                </a:r>
                <a:endParaRPr lang="en-SG" sz="12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735230" y="1821440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</a:t>
                </a:r>
                <a:endParaRPr lang="en-SG" sz="12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29308" y="2126239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Jan</a:t>
                </a:r>
                <a:endParaRPr lang="en-SG" sz="12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29308" y="2403238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Feb</a:t>
                </a:r>
                <a:endParaRPr lang="en-SG" sz="12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29308" y="3043405"/>
                <a:ext cx="468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Dec</a:t>
                </a:r>
                <a:endParaRPr lang="en-SG" sz="12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309732" y="1759885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029308" y="2674073"/>
                <a:ext cx="468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:</a:t>
                </a:r>
                <a:endParaRPr lang="en-SG" sz="1600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497659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32.1</a:t>
                </a:r>
                <a:endParaRPr lang="en-SG" sz="12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66010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2692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31.9</a:t>
                </a:r>
                <a:endParaRPr lang="en-SG" sz="12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309732" y="2476996"/>
                <a:ext cx="486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ym typeface="Symbol"/>
                  </a:rPr>
                  <a:t></a:t>
                </a:r>
                <a:endParaRPr lang="en-SG" sz="16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192537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660888" y="2126239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32.4</a:t>
                </a:r>
                <a:endParaRPr lang="en-SG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497659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966010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32.6</a:t>
                </a:r>
                <a:endParaRPr lang="en-SG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42692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33.0</a:t>
                </a:r>
                <a:endParaRPr lang="en-SG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7192537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660888" y="2403238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0</a:t>
                </a:r>
                <a:endParaRPr lang="en-SG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97659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31.8</a:t>
                </a:r>
                <a:endParaRPr lang="en-SG" sz="12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4966010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32.3</a:t>
                </a:r>
                <a:endParaRPr lang="en-SG" sz="12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42692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30.9</a:t>
                </a:r>
                <a:endParaRPr lang="en-SG" sz="12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192537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31.6</a:t>
                </a:r>
                <a:endParaRPr lang="en-SG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660888" y="3029506"/>
                <a:ext cx="6170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32.2</a:t>
                </a:r>
                <a:endParaRPr lang="en-SG" sz="1200" dirty="0"/>
              </a:p>
            </p:txBody>
          </p:sp>
          <p:cxnSp>
            <p:nvCxnSpPr>
              <p:cNvPr id="99" name="Straight Connector 98"/>
              <p:cNvCxnSpPr/>
              <p:nvPr/>
            </p:nvCxnSpPr>
            <p:spPr bwMode="auto">
              <a:xfrm>
                <a:off x="4029308" y="2098439"/>
                <a:ext cx="4390792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>
                <a:off x="4497659" y="1821440"/>
                <a:ext cx="0" cy="1498964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2" name="TextBox 71"/>
            <p:cNvSpPr txBox="1"/>
            <p:nvPr/>
          </p:nvSpPr>
          <p:spPr>
            <a:xfrm>
              <a:off x="4029308" y="3320404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Daily temperatures: temperatures 12 x 31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87891" y="3591808"/>
            <a:ext cx="8129318" cy="2825869"/>
            <a:chOff x="587891" y="3591808"/>
            <a:chExt cx="8129318" cy="2825869"/>
          </a:xfrm>
        </p:grpSpPr>
        <p:sp>
          <p:nvSpPr>
            <p:cNvPr id="102" name="TextBox 101"/>
            <p:cNvSpPr txBox="1"/>
            <p:nvPr/>
          </p:nvSpPr>
          <p:spPr>
            <a:xfrm>
              <a:off x="3098181" y="6079123"/>
              <a:ext cx="4657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Students’ lab marks: marks 4 x 5 x 3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87891" y="3591808"/>
              <a:ext cx="8129318" cy="2656592"/>
              <a:chOff x="587891" y="3591808"/>
              <a:chExt cx="8129318" cy="265659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604567" y="393036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90" name="Rectangle 189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50</a:t>
                  </a:r>
                  <a:endParaRPr lang="en-SG" sz="11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45</a:t>
                  </a:r>
                  <a:endParaRPr lang="en-SG" sz="1100" dirty="0"/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57</a:t>
                  </a:r>
                  <a:endParaRPr lang="en-SG" sz="1100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63</a:t>
                  </a:r>
                  <a:endParaRPr lang="en-SG" sz="1100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33</a:t>
                  </a:r>
                  <a:endParaRPr lang="en-SG" sz="1100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42</a:t>
                  </a:r>
                  <a:endParaRPr lang="en-SG" sz="1100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37</a:t>
                  </a:r>
                  <a:endParaRPr lang="en-SG" sz="1100" dirty="0"/>
                </a:p>
              </p:txBody>
            </p:sp>
            <p:cxnSp>
              <p:nvCxnSpPr>
                <p:cNvPr id="210" name="Straight Connector 209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</p:grpSp>
          <p:sp>
            <p:nvSpPr>
              <p:cNvPr id="105" name="TextBox 104"/>
              <p:cNvSpPr txBox="1"/>
              <p:nvPr/>
            </p:nvSpPr>
            <p:spPr>
              <a:xfrm>
                <a:off x="6600850" y="359180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Suise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636891" y="4049556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64" name="Rectangle 163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66</a:t>
                  </a:r>
                  <a:endParaRPr lang="en-SG" sz="11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90</a:t>
                  </a:r>
                  <a:endParaRPr lang="en-SG" sz="1100" dirty="0"/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83</a:t>
                  </a:r>
                  <a:endParaRPr lang="en-SG" sz="1100" dirty="0"/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77</a:t>
                  </a:r>
                  <a:endParaRPr lang="en-SG" sz="1100" dirty="0"/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81</a:t>
                  </a:r>
                  <a:endParaRPr lang="en-SG" sz="1100" dirty="0"/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82" name="TextBox 181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64</a:t>
                  </a:r>
                  <a:endParaRPr lang="en-SG" sz="1100" dirty="0"/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cxnSp>
              <p:nvCxnSpPr>
                <p:cNvPr id="184" name="Straight Connector 183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5" name="Straight Connector 184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86" name="TextBox 185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93</a:t>
                  </a:r>
                  <a:endParaRPr lang="en-SG" sz="1100" dirty="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85</a:t>
                  </a:r>
                  <a:endParaRPr lang="en-SG" sz="11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2658002" y="4225178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38" name="Rectangle 137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40" name="TextBox 139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59</a:t>
                  </a:r>
                  <a:endParaRPr lang="en-SG" sz="1100" dirty="0"/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68</a:t>
                  </a:r>
                  <a:endParaRPr lang="en-SG" sz="1100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0</a:t>
                  </a:r>
                  <a:endParaRPr lang="en-SG" sz="11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67</a:t>
                  </a:r>
                  <a:endParaRPr lang="en-SG" sz="11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71</a:t>
                  </a:r>
                  <a:endParaRPr lang="en-SG" sz="1100" dirty="0"/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75</a:t>
                  </a:r>
                  <a:endParaRPr lang="en-SG" sz="1100" dirty="0"/>
                </a:p>
              </p:txBody>
            </p:sp>
            <p:sp>
              <p:nvSpPr>
                <p:cNvPr id="155" name="TextBox 154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38</a:t>
                  </a:r>
                  <a:endParaRPr lang="en-SG" sz="1100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52</a:t>
                  </a:r>
                  <a:endParaRPr lang="en-SG" sz="1100" dirty="0"/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35</a:t>
                  </a:r>
                  <a:endParaRPr lang="en-SG" sz="1100" dirty="0"/>
                </a:p>
              </p:txBody>
            </p: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60" name="TextBox 159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78</a:t>
                  </a:r>
                  <a:endParaRPr lang="en-SG" sz="1100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86</a:t>
                  </a:r>
                  <a:endParaRPr lang="en-SG" sz="1100" dirty="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82</a:t>
                  </a:r>
                  <a:endParaRPr lang="en-SG" sz="1100" dirty="0"/>
                </a:p>
              </p:txBody>
            </p:sp>
          </p:grpSp>
          <p:sp>
            <p:nvSpPr>
              <p:cNvPr id="108" name="TextBox 107"/>
              <p:cNvSpPr txBox="1"/>
              <p:nvPr/>
            </p:nvSpPr>
            <p:spPr>
              <a:xfrm>
                <a:off x="587891" y="4212218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800000"/>
                    </a:solidFill>
                  </a:rPr>
                  <a:t>Emily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2537947" y="3917401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Zass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33174" y="3711002"/>
                <a:ext cx="7700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800000"/>
                    </a:solidFill>
                  </a:rPr>
                  <a:t>Jerna</a:t>
                </a:r>
                <a:endParaRPr lang="en-SG" sz="1600" dirty="0">
                  <a:solidFill>
                    <a:srgbClr val="800000"/>
                  </a:solidFill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760952" y="4550772"/>
                <a:ext cx="2112642" cy="1697628"/>
                <a:chOff x="936622" y="4550772"/>
                <a:chExt cx="2112642" cy="1697628"/>
              </a:xfrm>
            </p:grpSpPr>
            <p:sp>
              <p:nvSpPr>
                <p:cNvPr id="112" name="Rectangle 111"/>
                <p:cNvSpPr/>
                <p:nvPr/>
              </p:nvSpPr>
              <p:spPr bwMode="auto">
                <a:xfrm>
                  <a:off x="936622" y="4550772"/>
                  <a:ext cx="2112642" cy="169762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 cap="sq" cmpd="sng" algn="ctr">
                  <a:solidFill>
                    <a:srgbClr val="8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SG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551205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Ex1</a:t>
                  </a:r>
                  <a:endParaRPr lang="en-SG" sz="1100" dirty="0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2050558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Ex2</a:t>
                  </a:r>
                  <a:endParaRPr lang="en-SG" sz="1100" dirty="0"/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2549911" y="455077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Ex3</a:t>
                  </a:r>
                  <a:endParaRPr lang="en-SG" sz="1100" dirty="0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936622" y="481238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Lab1</a:t>
                  </a:r>
                  <a:endParaRPr lang="en-SG" sz="11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936622" y="5073992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Lab2</a:t>
                  </a:r>
                  <a:endParaRPr lang="en-SG" sz="1100" dirty="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36622" y="536638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Lab3</a:t>
                  </a:r>
                  <a:endParaRPr lang="en-SG" sz="1100" dirty="0"/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936622" y="562799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Lab4</a:t>
                  </a:r>
                  <a:endParaRPr lang="en-SG" sz="1100" dirty="0"/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1551205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050558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2549911" y="481238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551205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2050558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2549911" y="5073992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1551205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76</a:t>
                  </a:r>
                  <a:endParaRPr lang="en-SG" sz="1100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2050558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80</a:t>
                  </a:r>
                  <a:endParaRPr lang="en-SG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2549911" y="536638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62</a:t>
                  </a:r>
                  <a:endParaRPr lang="en-SG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551205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60</a:t>
                  </a:r>
                  <a:endParaRPr lang="en-SG" sz="1100" dirty="0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050558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72</a:t>
                  </a:r>
                  <a:endParaRPr lang="en-SG" sz="1100" dirty="0"/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2549911" y="562799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48</a:t>
                  </a:r>
                  <a:endParaRPr lang="en-SG" sz="1100" dirty="0"/>
                </a:p>
              </p:txBody>
            </p:sp>
            <p:cxnSp>
              <p:nvCxnSpPr>
                <p:cNvPr id="132" name="Straight Connector 131"/>
                <p:cNvCxnSpPr/>
                <p:nvPr/>
              </p:nvCxnSpPr>
              <p:spPr bwMode="auto">
                <a:xfrm>
                  <a:off x="936622" y="4812382"/>
                  <a:ext cx="2112642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33" name="Straight Connector 132"/>
                <p:cNvCxnSpPr/>
                <p:nvPr/>
              </p:nvCxnSpPr>
              <p:spPr bwMode="auto">
                <a:xfrm>
                  <a:off x="1551205" y="4550772"/>
                  <a:ext cx="0" cy="1697628"/>
                </a:xfrm>
                <a:prstGeom prst="line">
                  <a:avLst/>
                </a:prstGeom>
                <a:solidFill>
                  <a:schemeClr val="accent1"/>
                </a:solidFill>
                <a:ln w="1270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4" name="TextBox 133"/>
                <p:cNvSpPr txBox="1"/>
                <p:nvPr/>
              </p:nvSpPr>
              <p:spPr>
                <a:xfrm>
                  <a:off x="936622" y="5889600"/>
                  <a:ext cx="66907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Lab5</a:t>
                  </a:r>
                  <a:endParaRPr lang="en-SG" sz="11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1551205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58</a:t>
                  </a:r>
                  <a:endParaRPr lang="en-SG" sz="1100" dirty="0"/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2050558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79</a:t>
                  </a:r>
                  <a:endParaRPr lang="en-SG" sz="1100" dirty="0"/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2549911" y="5889600"/>
                  <a:ext cx="49935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/>
                    <a:t>73</a:t>
                  </a:r>
                  <a:endParaRPr lang="en-SG" sz="1100" dirty="0"/>
                </a:p>
              </p:txBody>
            </p:sp>
          </p:grpSp>
        </p:grpSp>
      </p:grpSp>
      <p:grpSp>
        <p:nvGrpSpPr>
          <p:cNvPr id="216" name="Group 215"/>
          <p:cNvGrpSpPr/>
          <p:nvPr/>
        </p:nvGrpSpPr>
        <p:grpSpPr>
          <a:xfrm>
            <a:off x="1057060" y="2046566"/>
            <a:ext cx="1862254" cy="1257638"/>
            <a:chOff x="1057060" y="2046566"/>
            <a:chExt cx="1862254" cy="1257638"/>
          </a:xfrm>
        </p:grpSpPr>
        <p:sp>
          <p:nvSpPr>
            <p:cNvPr id="217" name="TextBox 216"/>
            <p:cNvSpPr txBox="1"/>
            <p:nvPr/>
          </p:nvSpPr>
          <p:spPr>
            <a:xfrm>
              <a:off x="1057060" y="2965650"/>
              <a:ext cx="186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FF"/>
                  </a:solidFill>
                </a:rPr>
                <a:t>Matrix 3 x 3</a:t>
              </a:r>
              <a:endParaRPr lang="en-SG" sz="1600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218" name="Object 6"/>
            <p:cNvGraphicFramePr>
              <a:graphicFrameLocks noChangeAspect="1"/>
            </p:cNvGraphicFramePr>
            <p:nvPr/>
          </p:nvGraphicFramePr>
          <p:xfrm>
            <a:off x="1345127" y="2046566"/>
            <a:ext cx="1305255" cy="98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9392" imgH="710891" progId="Equation.3">
                    <p:embed/>
                  </p:oleObj>
                </mc:Choice>
                <mc:Fallback>
                  <p:oleObj name="Equation" r:id="rId3" imgW="939392" imgH="710891" progId="Equation.3">
                    <p:embed/>
                    <p:pic>
                      <p:nvPicPr>
                        <p:cNvPr id="21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127" y="2046566"/>
                          <a:ext cx="1305255" cy="987664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DD5466-4CAE-A3EF-C128-EE09B609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examples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49"/>
            <a:ext cx="8443912" cy="5423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 err="1"/>
              <a:t>Collatz</a:t>
            </a: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>
              <a:solidFill>
                <a:srgbClr val="0000FF"/>
              </a:solidFill>
            </a:endParaRP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BD86B-E14A-44AC-BFF9-0E84C3CD8A92}"/>
              </a:ext>
            </a:extLst>
          </p:cNvPr>
          <p:cNvSpPr txBox="1"/>
          <p:nvPr/>
        </p:nvSpPr>
        <p:spPr>
          <a:xfrm>
            <a:off x="1013878" y="1786948"/>
            <a:ext cx="7658634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!= 1)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collatz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FD17B-C03F-4569-B6EC-EFB5F751521E}"/>
              </a:ext>
            </a:extLst>
          </p:cNvPr>
          <p:cNvSpPr txBox="1"/>
          <p:nvPr/>
        </p:nvSpPr>
        <p:spPr>
          <a:xfrm>
            <a:off x="533400" y="1786948"/>
            <a:ext cx="53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  <a:p>
            <a:r>
              <a:rPr lang="en-US" sz="1600" dirty="0"/>
              <a:t>8</a:t>
            </a:r>
          </a:p>
          <a:p>
            <a:r>
              <a:rPr lang="en-US" sz="1600" dirty="0"/>
              <a:t>9</a:t>
            </a: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87AA3-700B-4734-8B9A-7FBF290B7FCC}"/>
              </a:ext>
            </a:extLst>
          </p:cNvPr>
          <p:cNvSpPr txBox="1"/>
          <p:nvPr/>
        </p:nvSpPr>
        <p:spPr>
          <a:xfrm>
            <a:off x="4165767" y="2756444"/>
            <a:ext cx="42113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O(??) since the loop may not terminate.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7AB68-CAF4-C1F6-F754-BE616B32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ED66C-37A8-EE94-190E-AFF76FAC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5682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</a:t>
            </a:r>
            <a:r>
              <a:rPr lang="en-US" sz="2800"/>
              <a:t>Set 19-20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4 &amp; 5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D564BB-E3AB-0C77-EBAA-0582DBE7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99174B-82E6-5C70-C4E4-EB6BF5D6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Unit20 -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Multi-dimensional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Unit19 -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general, an array can have any number of dimensions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 of a </a:t>
            </a:r>
            <a:r>
              <a:rPr lang="en-US" dirty="0"/>
              <a:t>Fixed-Length</a:t>
            </a:r>
            <a:r>
              <a:rPr lang="en-GB" dirty="0"/>
              <a:t> 2-dimensional (2D) array: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09638" y="2616435"/>
            <a:ext cx="4264025" cy="1322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3 rows, 5 columns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23888" y="4191990"/>
            <a:ext cx="7948612" cy="85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 dirty="0"/>
              <a:t>Fixed-Length</a:t>
            </a:r>
            <a:r>
              <a:rPr lang="en-GB" sz="2400" dirty="0"/>
              <a:t> 2D Arrays are stored in </a:t>
            </a:r>
            <a:r>
              <a:rPr lang="en-GB" sz="2400" dirty="0">
                <a:solidFill>
                  <a:srgbClr val="0000FF"/>
                </a:solidFill>
              </a:rPr>
              <a:t>row-major order</a:t>
            </a:r>
          </a:p>
          <a:p>
            <a:pPr lvl="1" eaLnBrk="1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sz="2000" dirty="0"/>
              <a:t>That is, elements in row 0 comes before row 1, etc.</a:t>
            </a: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400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grpSp>
        <p:nvGrpSpPr>
          <p:cNvPr id="21" name="Group 51"/>
          <p:cNvGrpSpPr>
            <a:grpSpLocks/>
          </p:cNvGrpSpPr>
          <p:nvPr/>
        </p:nvGrpSpPr>
        <p:grpSpPr bwMode="auto">
          <a:xfrm>
            <a:off x="974725" y="5207476"/>
            <a:ext cx="7445375" cy="1027112"/>
            <a:chOff x="974271" y="5024846"/>
            <a:chExt cx="7445829" cy="1026226"/>
          </a:xfrm>
        </p:grpSpPr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974271" y="5024846"/>
              <a:ext cx="7445829" cy="365760"/>
              <a:chOff x="974271" y="5024846"/>
              <a:chExt cx="7445829" cy="365760"/>
            </a:xfrm>
          </p:grpSpPr>
          <p:sp>
            <p:nvSpPr>
              <p:cNvPr id="29" name="TextBox 34"/>
              <p:cNvSpPr txBox="1">
                <a:spLocks noChangeArrowheads="1"/>
              </p:cNvSpPr>
              <p:nvPr/>
            </p:nvSpPr>
            <p:spPr bwMode="auto">
              <a:xfrm>
                <a:off x="974271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a[0][0]</a:t>
                </a:r>
                <a:endParaRPr lang="en-SG"/>
              </a:p>
            </p:txBody>
          </p:sp>
          <p:sp>
            <p:nvSpPr>
              <p:cNvPr id="30" name="TextBox 35"/>
              <p:cNvSpPr txBox="1">
                <a:spLocks noChangeArrowheads="1"/>
              </p:cNvSpPr>
              <p:nvPr/>
            </p:nvSpPr>
            <p:spPr bwMode="auto">
              <a:xfrm>
                <a:off x="1980111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2" name="TextBox 36"/>
              <p:cNvSpPr txBox="1">
                <a:spLocks noChangeArrowheads="1"/>
              </p:cNvSpPr>
              <p:nvPr/>
            </p:nvSpPr>
            <p:spPr bwMode="auto">
              <a:xfrm>
                <a:off x="245037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a[0][4]</a:t>
                </a:r>
                <a:endParaRPr lang="en-SG"/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3456214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a[1][0]</a:t>
                </a:r>
                <a:endParaRPr lang="en-SG"/>
              </a:p>
            </p:txBody>
          </p:sp>
          <p:sp>
            <p:nvSpPr>
              <p:cNvPr id="34" name="TextBox 38"/>
              <p:cNvSpPr txBox="1">
                <a:spLocks noChangeArrowheads="1"/>
              </p:cNvSpPr>
              <p:nvPr/>
            </p:nvSpPr>
            <p:spPr bwMode="auto">
              <a:xfrm>
                <a:off x="4462054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5" name="TextBox 39"/>
              <p:cNvSpPr txBox="1">
                <a:spLocks noChangeArrowheads="1"/>
              </p:cNvSpPr>
              <p:nvPr/>
            </p:nvSpPr>
            <p:spPr bwMode="auto">
              <a:xfrm>
                <a:off x="493231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a[1][4]</a:t>
                </a:r>
                <a:endParaRPr lang="en-SG"/>
              </a:p>
            </p:txBody>
          </p:sp>
          <p:sp>
            <p:nvSpPr>
              <p:cNvPr id="36" name="TextBox 40"/>
              <p:cNvSpPr txBox="1">
                <a:spLocks noChangeArrowheads="1"/>
              </p:cNvSpPr>
              <p:nvPr/>
            </p:nvSpPr>
            <p:spPr bwMode="auto">
              <a:xfrm>
                <a:off x="5938157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a[2][0]</a:t>
                </a:r>
                <a:endParaRPr lang="en-SG"/>
              </a:p>
            </p:txBody>
          </p:sp>
          <p:sp>
            <p:nvSpPr>
              <p:cNvPr id="37" name="TextBox 41"/>
              <p:cNvSpPr txBox="1">
                <a:spLocks noChangeArrowheads="1"/>
              </p:cNvSpPr>
              <p:nvPr/>
            </p:nvSpPr>
            <p:spPr bwMode="auto">
              <a:xfrm>
                <a:off x="6943997" y="5024846"/>
                <a:ext cx="470263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…</a:t>
                </a:r>
                <a:endParaRPr lang="en-SG"/>
              </a:p>
            </p:txBody>
          </p:sp>
          <p:sp>
            <p:nvSpPr>
              <p:cNvPr id="38" name="TextBox 42"/>
              <p:cNvSpPr txBox="1">
                <a:spLocks noChangeArrowheads="1"/>
              </p:cNvSpPr>
              <p:nvPr/>
            </p:nvSpPr>
            <p:spPr bwMode="auto">
              <a:xfrm>
                <a:off x="7414260" y="5024846"/>
                <a:ext cx="1005840" cy="3657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a[2][4]</a:t>
                </a:r>
                <a:endParaRPr lang="en-SG"/>
              </a:p>
            </p:txBody>
          </p:sp>
        </p:grpSp>
        <p:sp>
          <p:nvSpPr>
            <p:cNvPr id="23" name="TextBox 43"/>
            <p:cNvSpPr txBox="1">
              <a:spLocks noChangeArrowheads="1"/>
            </p:cNvSpPr>
            <p:nvPr/>
          </p:nvSpPr>
          <p:spPr bwMode="auto">
            <a:xfrm>
              <a:off x="1776802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0</a:t>
              </a:r>
              <a:endParaRPr lang="en-SG"/>
            </a:p>
          </p:txBody>
        </p:sp>
        <p:sp>
          <p:nvSpPr>
            <p:cNvPr id="24" name="TextBox 45"/>
            <p:cNvSpPr txBox="1">
              <a:spLocks noChangeArrowheads="1"/>
            </p:cNvSpPr>
            <p:nvPr/>
          </p:nvSpPr>
          <p:spPr bwMode="auto">
            <a:xfrm>
              <a:off x="4252078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1</a:t>
              </a:r>
              <a:endParaRPr lang="en-SG"/>
            </a:p>
          </p:txBody>
        </p:sp>
        <p:sp>
          <p:nvSpPr>
            <p:cNvPr id="25" name="TextBox 46"/>
            <p:cNvSpPr txBox="1">
              <a:spLocks noChangeArrowheads="1"/>
            </p:cNvSpPr>
            <p:nvPr/>
          </p:nvSpPr>
          <p:spPr bwMode="auto">
            <a:xfrm>
              <a:off x="6718805" y="5681740"/>
              <a:ext cx="94814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row 2</a:t>
              </a:r>
              <a:endParaRPr lang="en-SG"/>
            </a:p>
          </p:txBody>
        </p:sp>
        <p:sp>
          <p:nvSpPr>
            <p:cNvPr id="26" name="Right Brace 47"/>
            <p:cNvSpPr>
              <a:spLocks/>
            </p:cNvSpPr>
            <p:nvPr/>
          </p:nvSpPr>
          <p:spPr bwMode="auto">
            <a:xfrm rot="5400000">
              <a:off x="2137117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ight Brace 49"/>
            <p:cNvSpPr>
              <a:spLocks/>
            </p:cNvSpPr>
            <p:nvPr/>
          </p:nvSpPr>
          <p:spPr bwMode="auto">
            <a:xfrm rot="5400000">
              <a:off x="4612393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ight Brace 50"/>
            <p:cNvSpPr>
              <a:spLocks/>
            </p:cNvSpPr>
            <p:nvPr/>
          </p:nvSpPr>
          <p:spPr bwMode="auto">
            <a:xfrm rot="5400000">
              <a:off x="7079120" y="4378718"/>
              <a:ext cx="227514" cy="2378529"/>
            </a:xfrm>
            <a:prstGeom prst="rightBrace">
              <a:avLst>
                <a:gd name="adj1" fmla="val 8325"/>
                <a:gd name="adj2" fmla="val 50000"/>
              </a:avLst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9" name="Group 69"/>
          <p:cNvGrpSpPr/>
          <p:nvPr/>
        </p:nvGrpSpPr>
        <p:grpSpPr>
          <a:xfrm>
            <a:off x="5611813" y="2616435"/>
            <a:ext cx="2413000" cy="1165225"/>
            <a:chOff x="5611813" y="2749550"/>
            <a:chExt cx="2413000" cy="1165225"/>
          </a:xfrm>
        </p:grpSpPr>
        <p:grpSp>
          <p:nvGrpSpPr>
            <p:cNvPr id="40" name="Group 56"/>
            <p:cNvGrpSpPr/>
            <p:nvPr/>
          </p:nvGrpSpPr>
          <p:grpSpPr>
            <a:xfrm>
              <a:off x="5930457" y="3057154"/>
              <a:ext cx="2078130" cy="282123"/>
              <a:chOff x="5930457" y="3057154"/>
              <a:chExt cx="2078130" cy="282123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41" name="TextBox 24"/>
            <p:cNvSpPr txBox="1">
              <a:spLocks noChangeArrowheads="1"/>
            </p:cNvSpPr>
            <p:nvPr/>
          </p:nvSpPr>
          <p:spPr bwMode="auto">
            <a:xfrm>
              <a:off x="593045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629066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3" name="TextBox 26"/>
            <p:cNvSpPr txBox="1">
              <a:spLocks noChangeArrowheads="1"/>
            </p:cNvSpPr>
            <p:nvPr/>
          </p:nvSpPr>
          <p:spPr bwMode="auto">
            <a:xfrm>
              <a:off x="6761709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sp>
          <p:nvSpPr>
            <p:cNvPr id="44" name="TextBox 27"/>
            <p:cNvSpPr txBox="1">
              <a:spLocks noChangeArrowheads="1"/>
            </p:cNvSpPr>
            <p:nvPr/>
          </p:nvSpPr>
          <p:spPr bwMode="auto">
            <a:xfrm>
              <a:off x="7138146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3</a:t>
              </a:r>
              <a:endParaRPr lang="en-SG" sz="1400"/>
            </a:p>
          </p:txBody>
        </p: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7609187" y="2749550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4</a:t>
              </a:r>
              <a:endParaRPr lang="en-SG" sz="1400"/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611813" y="3057154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0</a:t>
              </a:r>
              <a:endParaRPr lang="en-SG" sz="1400"/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5611813" y="3325048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1</a:t>
              </a:r>
              <a:endParaRPr lang="en-SG" sz="1400"/>
            </a:p>
          </p:txBody>
        </p:sp>
        <p:sp>
          <p:nvSpPr>
            <p:cNvPr id="48" name="TextBox 31"/>
            <p:cNvSpPr txBox="1">
              <a:spLocks noChangeArrowheads="1"/>
            </p:cNvSpPr>
            <p:nvPr/>
          </p:nvSpPr>
          <p:spPr bwMode="auto">
            <a:xfrm>
              <a:off x="5611813" y="3607171"/>
              <a:ext cx="415626" cy="307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2</a:t>
              </a:r>
              <a:endParaRPr lang="en-SG" sz="1400"/>
            </a:p>
          </p:txBody>
        </p:sp>
        <p:grpSp>
          <p:nvGrpSpPr>
            <p:cNvPr id="49" name="Group 57"/>
            <p:cNvGrpSpPr/>
            <p:nvPr/>
          </p:nvGrpSpPr>
          <p:grpSpPr>
            <a:xfrm>
              <a:off x="5930457" y="3325048"/>
              <a:ext cx="2078130" cy="282123"/>
              <a:chOff x="5930457" y="3057154"/>
              <a:chExt cx="2078130" cy="282123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50" name="Group 63"/>
            <p:cNvGrpSpPr/>
            <p:nvPr/>
          </p:nvGrpSpPr>
          <p:grpSpPr>
            <a:xfrm>
              <a:off x="5930457" y="3607171"/>
              <a:ext cx="2078130" cy="282123"/>
              <a:chOff x="5930457" y="3057154"/>
              <a:chExt cx="2078130" cy="282123"/>
            </a:xfrm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6346083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6761709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7177335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5930457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7592961" y="3057154"/>
                <a:ext cx="415626" cy="282123"/>
              </a:xfrm>
              <a:prstGeom prst="rect">
                <a:avLst/>
              </a:prstGeom>
              <a:solidFill>
                <a:schemeClr val="bg1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6027439" y="2939933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2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666996" y="3499537"/>
            <a:ext cx="252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9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938309" y="3191933"/>
            <a:ext cx="396000" cy="2520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800000"/>
                </a:solidFill>
              </a:rPr>
              <a:t>16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4B116-F2FE-981B-1181-B01CDD32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Length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data with known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Tic-tac-toe (3 x 3)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Sudoku board (9 x 9)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Yearly summary of income / expense / balance by month (12 x 3)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21EA87-6702-4532-BBFE-929F69F022C5}"/>
              </a:ext>
            </a:extLst>
          </p:cNvPr>
          <p:cNvSpPr txBox="1"/>
          <p:nvPr/>
        </p:nvSpPr>
        <p:spPr>
          <a:xfrm>
            <a:off x="1032928" y="1712309"/>
            <a:ext cx="765387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20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20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596DA-23D1-161B-3568-CC729E01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1797500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Fixed Size Array of Dynamically Allocated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data with one unknown dimension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Gradebook of 10 assignments </a:t>
            </a:r>
            <a:br>
              <a:rPr lang="en-US" dirty="0"/>
            </a:br>
            <a:r>
              <a:rPr lang="en-US" dirty="0"/>
              <a:t>for some students.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688623"/>
            <a:ext cx="7653872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*buckets[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the length of each subarray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cs1010_read_size_t(); </a:t>
            </a: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dynamically allocate each subarray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buckets[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6A2377-01AA-47A9-823F-09EED46E65DB}"/>
              </a:ext>
            </a:extLst>
          </p:cNvPr>
          <p:cNvSpPr txBox="1"/>
          <p:nvPr/>
        </p:nvSpPr>
        <p:spPr>
          <a:xfrm>
            <a:off x="6955788" y="2900896"/>
            <a:ext cx="20742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allocated memory after use.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FCC16C-25A5-A68C-EAF8-B5A67A76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4" name="Group 56">
            <a:extLst>
              <a:ext uri="{FF2B5EF4-FFF2-40B4-BE49-F238E27FC236}">
                <a16:creationId xmlns:a16="http://schemas.microsoft.com/office/drawing/2014/main" id="{86F2AFA4-2789-5EB9-7E26-FFDC1DB02555}"/>
              </a:ext>
            </a:extLst>
          </p:cNvPr>
          <p:cNvGrpSpPr/>
          <p:nvPr/>
        </p:nvGrpSpPr>
        <p:grpSpPr>
          <a:xfrm>
            <a:off x="5958831" y="5589607"/>
            <a:ext cx="2078130" cy="182880"/>
            <a:chOff x="5930457" y="3057154"/>
            <a:chExt cx="2078130" cy="182880"/>
          </a:xfrm>
        </p:grpSpPr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BC620E4E-128B-6DCB-27C3-53B48D26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C206CF41-71C7-519E-1128-D26823A9D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61412144-C487-E7A6-139B-8C0DBD372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335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4761760C-5170-66E0-5C07-B610EA2C3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9A45D445-C50D-F72F-935C-4757D435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961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5" name="TextBox 24">
            <a:extLst>
              <a:ext uri="{FF2B5EF4-FFF2-40B4-BE49-F238E27FC236}">
                <a16:creationId xmlns:a16="http://schemas.microsoft.com/office/drawing/2014/main" id="{1C47A842-3128-BDD5-3CBE-764A510FA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831" y="5236738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0</a:t>
            </a:r>
            <a:endParaRPr lang="en-SG" sz="1400" dirty="0"/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80A8E7C1-2B8B-73C2-E39B-694BA272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457" y="5243583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9" name="TextBox 26">
            <a:extLst>
              <a:ext uri="{FF2B5EF4-FFF2-40B4-BE49-F238E27FC236}">
                <a16:creationId xmlns:a16="http://schemas.microsoft.com/office/drawing/2014/main" id="{49336EDA-5E84-9AC7-CAAD-C3A763A8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083" y="5236738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2</a:t>
            </a:r>
            <a:endParaRPr lang="en-SG" sz="1400" dirty="0"/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913E81D7-82A9-B094-6BAA-DDA721AF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732" y="5236738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/>
              <a:t>3</a:t>
            </a:r>
            <a:endParaRPr lang="en-SG" sz="1400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538B166F-C86C-81A7-8154-E4C8CD65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561" y="5236738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/>
              <a:t>4</a:t>
            </a:r>
            <a:endParaRPr lang="en-SG" sz="1400"/>
          </a:p>
        </p:txBody>
      </p:sp>
      <p:grpSp>
        <p:nvGrpSpPr>
          <p:cNvPr id="16" name="Group 57">
            <a:extLst>
              <a:ext uri="{FF2B5EF4-FFF2-40B4-BE49-F238E27FC236}">
                <a16:creationId xmlns:a16="http://schemas.microsoft.com/office/drawing/2014/main" id="{A263C8FF-D230-B10A-1FE6-BB7EA7D0AF34}"/>
              </a:ext>
            </a:extLst>
          </p:cNvPr>
          <p:cNvGrpSpPr/>
          <p:nvPr/>
        </p:nvGrpSpPr>
        <p:grpSpPr>
          <a:xfrm>
            <a:off x="5958831" y="5839395"/>
            <a:ext cx="2078130" cy="182880"/>
            <a:chOff x="5930457" y="3057154"/>
            <a:chExt cx="2078130" cy="182880"/>
          </a:xfrm>
        </p:grpSpPr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1CE07743-6A8D-2EE8-58EB-DE96A653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551D1537-8B84-FCCA-754F-F59EC552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5ADF6AD0-E0E5-7B2A-CC61-76B2378C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335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6CDC81ED-AEC8-A0DD-1D35-EAF5FBF7D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128A0E22-C614-45B4-833B-832C394F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961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17" name="Group 63">
            <a:extLst>
              <a:ext uri="{FF2B5EF4-FFF2-40B4-BE49-F238E27FC236}">
                <a16:creationId xmlns:a16="http://schemas.microsoft.com/office/drawing/2014/main" id="{2D4DD5F0-13DF-7800-2DC5-632637C72CA6}"/>
              </a:ext>
            </a:extLst>
          </p:cNvPr>
          <p:cNvGrpSpPr/>
          <p:nvPr/>
        </p:nvGrpSpPr>
        <p:grpSpPr>
          <a:xfrm>
            <a:off x="5958831" y="6429336"/>
            <a:ext cx="2078130" cy="182880"/>
            <a:chOff x="5930457" y="3057154"/>
            <a:chExt cx="2078130" cy="182880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30A96F97-9D59-E11F-B7FD-16777D645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10E926C6-71B8-8945-5BDA-C5DAF92CA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480A255B-EE00-3A22-A2EF-2F998C96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335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008547F2-C0B7-B026-AB67-BD231AE97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8E9C6F9F-BB08-756F-64E5-37AFB7173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961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6" name="Rectangle 9">
            <a:extLst>
              <a:ext uri="{FF2B5EF4-FFF2-40B4-BE49-F238E27FC236}">
                <a16:creationId xmlns:a16="http://schemas.microsoft.com/office/drawing/2014/main" id="{46CF9A0D-F398-A0AA-5AD9-62CB530C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04" y="5544342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72CCB8D9-4B6B-CEDF-DB03-FE8B454BB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04" y="5812236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CAB163D2-76BC-20E0-2348-51B0FA7F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04" y="6393124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A7CC85-388C-AF03-90F1-D0879F591E44}"/>
              </a:ext>
            </a:extLst>
          </p:cNvPr>
          <p:cNvSpPr txBox="1"/>
          <p:nvPr/>
        </p:nvSpPr>
        <p:spPr>
          <a:xfrm>
            <a:off x="5036463" y="5236652"/>
            <a:ext cx="115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Buckets</a:t>
            </a:r>
            <a:endParaRPr lang="en-SG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761A1B-6D72-E88C-8365-95BA1D2F50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2717" y="5685403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8FD6D7-CD12-7052-7A12-B92C3634F3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2717" y="5939888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AC64DA-6C95-B626-1184-BC52CCE638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1378" y="6534185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DA742702-A647-ECC1-4FDC-35DF1036912A}"/>
              </a:ext>
            </a:extLst>
          </p:cNvPr>
          <p:cNvSpPr txBox="1"/>
          <p:nvPr/>
        </p:nvSpPr>
        <p:spPr>
          <a:xfrm>
            <a:off x="8031007" y="5426584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3A266C08-9FDF-D448-8E53-F05DB0A1174D}"/>
              </a:ext>
            </a:extLst>
          </p:cNvPr>
          <p:cNvSpPr txBox="1"/>
          <p:nvPr/>
        </p:nvSpPr>
        <p:spPr>
          <a:xfrm>
            <a:off x="8031007" y="5681047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4343" name="TextBox 14342">
            <a:extLst>
              <a:ext uri="{FF2B5EF4-FFF2-40B4-BE49-F238E27FC236}">
                <a16:creationId xmlns:a16="http://schemas.microsoft.com/office/drawing/2014/main" id="{90A11762-426E-A2B1-4250-2A525D66F8F5}"/>
              </a:ext>
            </a:extLst>
          </p:cNvPr>
          <p:cNvSpPr txBox="1"/>
          <p:nvPr/>
        </p:nvSpPr>
        <p:spPr>
          <a:xfrm>
            <a:off x="8031007" y="6301183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4344" name="TextBox 14343">
            <a:extLst>
              <a:ext uri="{FF2B5EF4-FFF2-40B4-BE49-F238E27FC236}">
                <a16:creationId xmlns:a16="http://schemas.microsoft.com/office/drawing/2014/main" id="{809236CB-EB20-BAA7-D3E0-332100EF343C}"/>
              </a:ext>
            </a:extLst>
          </p:cNvPr>
          <p:cNvSpPr txBox="1"/>
          <p:nvPr/>
        </p:nvSpPr>
        <p:spPr>
          <a:xfrm>
            <a:off x="5213565" y="5998527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4345" name="TextBox 25">
            <a:extLst>
              <a:ext uri="{FF2B5EF4-FFF2-40B4-BE49-F238E27FC236}">
                <a16:creationId xmlns:a16="http://schemas.microsoft.com/office/drawing/2014/main" id="{07C9E0F2-7ACA-FE02-557F-9C8F2E4FA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271" y="5795916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14346" name="TextBox 25">
            <a:extLst>
              <a:ext uri="{FF2B5EF4-FFF2-40B4-BE49-F238E27FC236}">
                <a16:creationId xmlns:a16="http://schemas.microsoft.com/office/drawing/2014/main" id="{A8FEC6EA-B207-1214-F0EF-A6DDE4A9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211" y="5531577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0</a:t>
            </a:r>
            <a:endParaRPr lang="en-SG" sz="1400" dirty="0"/>
          </a:p>
        </p:txBody>
      </p:sp>
      <p:sp>
        <p:nvSpPr>
          <p:cNvPr id="14347" name="TextBox 28">
            <a:extLst>
              <a:ext uri="{FF2B5EF4-FFF2-40B4-BE49-F238E27FC236}">
                <a16:creationId xmlns:a16="http://schemas.microsoft.com/office/drawing/2014/main" id="{1F30A0C3-63A2-EC07-44BF-C18805994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939" y="6393124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9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Dynamically Size 2D Array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For data with flexible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Matrix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X rows, Y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X elements, each being an array of Y elements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**canvas;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read in number of rows and columns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cs1010_read_size_t();</a:t>
            </a:r>
          </a:p>
          <a:p>
            <a:pPr>
              <a:defRPr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cs1010_read_size_t();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canvas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*));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canvas[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7F404-20E5-4345-BE6A-452E3CAABE34}"/>
              </a:ext>
            </a:extLst>
          </p:cNvPr>
          <p:cNvSpPr txBox="1"/>
          <p:nvPr/>
        </p:nvSpPr>
        <p:spPr>
          <a:xfrm>
            <a:off x="6845157" y="2576124"/>
            <a:ext cx="2070243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free the subarrays before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0A2A-9262-B960-A35C-4564B1A0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3" name="Group 56">
            <a:extLst>
              <a:ext uri="{FF2B5EF4-FFF2-40B4-BE49-F238E27FC236}">
                <a16:creationId xmlns:a16="http://schemas.microsoft.com/office/drawing/2014/main" id="{15A317AC-CA66-72FF-A436-651E6233F420}"/>
              </a:ext>
            </a:extLst>
          </p:cNvPr>
          <p:cNvGrpSpPr/>
          <p:nvPr/>
        </p:nvGrpSpPr>
        <p:grpSpPr>
          <a:xfrm>
            <a:off x="6545288" y="5744386"/>
            <a:ext cx="2078130" cy="182880"/>
            <a:chOff x="5930457" y="3057154"/>
            <a:chExt cx="2078130" cy="18288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46E536A8-BFDF-7A19-B2E5-550CA499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56C58B1-45E9-B6D6-BBFB-A4EC04FDC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FA2EC78-9CC9-DAD5-A7D3-58263451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335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EE45F0-B44C-1183-5E49-5E501D4DB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4292D-EFA7-140F-0D53-BF9F11E3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961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13" name="TextBox 24">
            <a:extLst>
              <a:ext uri="{FF2B5EF4-FFF2-40B4-BE49-F238E27FC236}">
                <a16:creationId xmlns:a16="http://schemas.microsoft.com/office/drawing/2014/main" id="{90D0C94C-45B7-DCD8-A8AE-62B1FDA0C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88" y="5391517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0</a:t>
            </a:r>
            <a:endParaRPr lang="en-SG" sz="1400" dirty="0"/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38FCC328-E594-9272-D23E-7DFF4C724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914" y="5398362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23FCA529-2A7B-3A99-0CEF-8F3BA2C1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540" y="5391517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2</a:t>
            </a:r>
            <a:endParaRPr lang="en-SG" sz="1400" dirty="0"/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146F7A18-4091-1B81-402D-8FB29C55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189" y="5391517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/>
              <a:t>3</a:t>
            </a:r>
            <a:endParaRPr lang="en-SG" sz="1400"/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6A0A27D9-14E9-CB0C-87C0-0801CC14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018" y="5391517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/>
              <a:t>4</a:t>
            </a:r>
            <a:endParaRPr lang="en-SG" sz="1400"/>
          </a:p>
        </p:txBody>
      </p:sp>
      <p:grpSp>
        <p:nvGrpSpPr>
          <p:cNvPr id="18" name="Group 57">
            <a:extLst>
              <a:ext uri="{FF2B5EF4-FFF2-40B4-BE49-F238E27FC236}">
                <a16:creationId xmlns:a16="http://schemas.microsoft.com/office/drawing/2014/main" id="{CE8E7D9E-3EF7-A4D2-32C6-AF31DB93FBD3}"/>
              </a:ext>
            </a:extLst>
          </p:cNvPr>
          <p:cNvGrpSpPr/>
          <p:nvPr/>
        </p:nvGrpSpPr>
        <p:grpSpPr>
          <a:xfrm>
            <a:off x="6545288" y="5994174"/>
            <a:ext cx="2078130" cy="182880"/>
            <a:chOff x="5930457" y="3057154"/>
            <a:chExt cx="2078130" cy="18288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CB4BB077-9653-D0D8-051B-C9474B7B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8DEBED8B-63BF-DB75-7F73-4CF57B07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FA283363-8AD9-EBA8-1410-E6D5E3BB9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335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60A9B4AF-F1F6-F643-0061-3DFDCF46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16FAD2C5-E77B-1FAE-6A39-366163DF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961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4" name="Group 63">
            <a:extLst>
              <a:ext uri="{FF2B5EF4-FFF2-40B4-BE49-F238E27FC236}">
                <a16:creationId xmlns:a16="http://schemas.microsoft.com/office/drawing/2014/main" id="{00528340-20C7-205C-D40D-50E268447C91}"/>
              </a:ext>
            </a:extLst>
          </p:cNvPr>
          <p:cNvGrpSpPr/>
          <p:nvPr/>
        </p:nvGrpSpPr>
        <p:grpSpPr>
          <a:xfrm>
            <a:off x="6545288" y="6285354"/>
            <a:ext cx="2078130" cy="182880"/>
            <a:chOff x="5930457" y="3057154"/>
            <a:chExt cx="2078130" cy="182880"/>
          </a:xfrm>
        </p:grpSpPr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B261805-C5F3-8707-B1EF-462D086B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148BEB3F-7119-B888-EAFD-D94CB4447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EB7E9245-2A47-BC41-B917-B08F2773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335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B75CE5F7-A2F5-E5DE-4BD0-092903A8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8038F736-04B5-6E81-05A6-599B09D49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961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9EFF6127-4174-B233-7C44-D3540AF9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361" y="5699121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1C601F18-3DDB-E5EC-D6BB-645091035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361" y="5967015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1A99729-6236-2FC6-6092-9995C20A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361" y="6249142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3F65A-E372-58C4-2741-F0251C4F1D21}"/>
              </a:ext>
            </a:extLst>
          </p:cNvPr>
          <p:cNvSpPr txBox="1"/>
          <p:nvPr/>
        </p:nvSpPr>
        <p:spPr>
          <a:xfrm>
            <a:off x="5622920" y="5391431"/>
            <a:ext cx="115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Buckets</a:t>
            </a:r>
            <a:endParaRPr lang="en-SG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3D9C6D-68C8-E06F-4C92-84C4430C93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79174" y="5840182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AB2F65-765E-F869-BEE9-561F553BB4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79174" y="6094667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4C5FB8-DAE1-55FD-C495-8A36AAAAE2B3}"/>
              </a:ext>
            </a:extLst>
          </p:cNvPr>
          <p:cNvSpPr txBox="1"/>
          <p:nvPr/>
        </p:nvSpPr>
        <p:spPr>
          <a:xfrm>
            <a:off x="8617464" y="5581363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413036-8F0D-400F-ACDA-C0525ABB4919}"/>
              </a:ext>
            </a:extLst>
          </p:cNvPr>
          <p:cNvSpPr txBox="1"/>
          <p:nvPr/>
        </p:nvSpPr>
        <p:spPr>
          <a:xfrm>
            <a:off x="8617464" y="5835826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9AEAE3-EA2C-E6B6-4C80-08342EBF8A76}"/>
              </a:ext>
            </a:extLst>
          </p:cNvPr>
          <p:cNvSpPr txBox="1"/>
          <p:nvPr/>
        </p:nvSpPr>
        <p:spPr>
          <a:xfrm>
            <a:off x="8617464" y="6157201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034F8B-8496-C8BD-08DB-D17D7A5F50C3}"/>
              </a:ext>
            </a:extLst>
          </p:cNvPr>
          <p:cNvSpPr txBox="1"/>
          <p:nvPr/>
        </p:nvSpPr>
        <p:spPr>
          <a:xfrm>
            <a:off x="5783610" y="6416474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1CAF557D-F0B8-B04D-C6C4-F9A74214B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728" y="5950695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1F0770BC-065F-2626-1C36-C56EF481E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668" y="5686356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0</a:t>
            </a:r>
            <a:endParaRPr lang="en-SG" sz="1400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2EB1AA69-92F3-F6E4-AAB7-438D7D58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502" y="6240089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2</a:t>
            </a:r>
            <a:endParaRPr lang="en-SG" sz="14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12C628-934D-3A6B-A2B8-2AC2F2980E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79174" y="6380437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79719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Different Types of 2D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Jagged arrays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Good for data with unusual dimensions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Half square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0D74B1-CF3A-4E44-A9AC-F1C0303D3547}"/>
              </a:ext>
            </a:extLst>
          </p:cNvPr>
          <p:cNvSpPr txBox="1"/>
          <p:nvPr/>
        </p:nvSpPr>
        <p:spPr>
          <a:xfrm>
            <a:off x="1032928" y="1740175"/>
            <a:ext cx="7653872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with 10 rows, varying number of columns</a:t>
            </a: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array of 10 elements, each being an array of varying size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half_square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DFC-AF3B-E7C3-4102-2746FA37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AAFBD7-524A-A1E7-4039-5D9E1B7D6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491" y="4703238"/>
            <a:ext cx="415626" cy="18288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8" name="TextBox 24">
            <a:extLst>
              <a:ext uri="{FF2B5EF4-FFF2-40B4-BE49-F238E27FC236}">
                <a16:creationId xmlns:a16="http://schemas.microsoft.com/office/drawing/2014/main" id="{B4EDC8E2-726A-BF61-3161-239E4400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491" y="4350369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0</a:t>
            </a:r>
            <a:endParaRPr lang="en-SG" sz="1400" dirty="0"/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B1C1239B-CEBF-CFF8-33C9-CF60849A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17" y="4357214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CEF12498-98A9-5E31-6699-F13498CC7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743" y="4350369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2</a:t>
            </a:r>
            <a:endParaRPr lang="en-SG" sz="1400" dirty="0"/>
          </a:p>
        </p:txBody>
      </p:sp>
      <p:grpSp>
        <p:nvGrpSpPr>
          <p:cNvPr id="23" name="Group 57">
            <a:extLst>
              <a:ext uri="{FF2B5EF4-FFF2-40B4-BE49-F238E27FC236}">
                <a16:creationId xmlns:a16="http://schemas.microsoft.com/office/drawing/2014/main" id="{F0BDAFD9-84C5-DB7A-FFF7-F14D13EC6074}"/>
              </a:ext>
            </a:extLst>
          </p:cNvPr>
          <p:cNvGrpSpPr/>
          <p:nvPr/>
        </p:nvGrpSpPr>
        <p:grpSpPr>
          <a:xfrm>
            <a:off x="3973491" y="4953026"/>
            <a:ext cx="831252" cy="182880"/>
            <a:chOff x="5930457" y="3057154"/>
            <a:chExt cx="831252" cy="182880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F0E7F1B0-56E0-2E14-6720-DC603AAC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7F648517-5F85-F80B-DD77-6F5379AD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237440B2-CB60-FCBD-22EA-4BF64BE6DF07}"/>
              </a:ext>
            </a:extLst>
          </p:cNvPr>
          <p:cNvGrpSpPr/>
          <p:nvPr/>
        </p:nvGrpSpPr>
        <p:grpSpPr>
          <a:xfrm>
            <a:off x="3973491" y="5244206"/>
            <a:ext cx="1246878" cy="182880"/>
            <a:chOff x="5930457" y="3057154"/>
            <a:chExt cx="1246878" cy="182880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40F1304C-179F-D790-CA1A-D9A08F72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083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278A4D9C-0076-B2FA-90E5-DF664D48D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709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639FBF3A-77B4-291F-9609-EB3F0E159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457" y="3057154"/>
              <a:ext cx="415626" cy="182880"/>
            </a:xfrm>
            <a:prstGeom prst="rect">
              <a:avLst/>
            </a:prstGeom>
            <a:solidFill>
              <a:schemeClr val="bg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" name="Rectangle 9">
            <a:extLst>
              <a:ext uri="{FF2B5EF4-FFF2-40B4-BE49-F238E27FC236}">
                <a16:creationId xmlns:a16="http://schemas.microsoft.com/office/drawing/2014/main" id="{129A72FD-43D2-DC10-22FC-9FFB5963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564" y="4657973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5F99A8D0-40AA-3CFF-367E-7C866F81D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564" y="4925867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E41F41A7-643B-2B28-A756-19BB1275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564" y="5207994"/>
            <a:ext cx="415626" cy="282123"/>
          </a:xfrm>
          <a:prstGeom prst="rect">
            <a:avLst/>
          </a:prstGeom>
          <a:solidFill>
            <a:srgbClr val="9F9FFF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F3288-7554-D33F-8ACB-5D3247AB433F}"/>
              </a:ext>
            </a:extLst>
          </p:cNvPr>
          <p:cNvSpPr txBox="1"/>
          <p:nvPr/>
        </p:nvSpPr>
        <p:spPr>
          <a:xfrm>
            <a:off x="3051123" y="4350283"/>
            <a:ext cx="115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Buckets</a:t>
            </a:r>
            <a:endParaRPr lang="en-SG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C984B-9E3E-EBBD-CF19-EE14B0F7598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7377" y="4799034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151EBA-3F54-D287-B891-A6B6F2180A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7377" y="5053519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44" name="TextBox 25">
            <a:extLst>
              <a:ext uri="{FF2B5EF4-FFF2-40B4-BE49-F238E27FC236}">
                <a16:creationId xmlns:a16="http://schemas.microsoft.com/office/drawing/2014/main" id="{64077622-7459-93D6-CCD2-F7B60054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931" y="4909547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1</a:t>
            </a:r>
            <a:endParaRPr lang="en-SG" sz="1400" dirty="0"/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94E38E82-4EF9-93C3-9C57-A4D6982AB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871" y="4645208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0</a:t>
            </a:r>
            <a:endParaRPr lang="en-SG" sz="1400" dirty="0"/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4430E437-2F4B-10D8-42F8-C7B29F71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705" y="5198941"/>
            <a:ext cx="415626" cy="30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dirty="0"/>
              <a:t>2</a:t>
            </a:r>
            <a:endParaRPr lang="en-SG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6DAC1C-91C3-E1A4-C64F-4DC54F9AB0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7377" y="5339289"/>
            <a:ext cx="773927" cy="0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30D2F7D-5061-062C-81E6-8B1E54E1AC1B}"/>
              </a:ext>
            </a:extLst>
          </p:cNvPr>
          <p:cNvSpPr txBox="1"/>
          <p:nvPr/>
        </p:nvSpPr>
        <p:spPr>
          <a:xfrm>
            <a:off x="3186315" y="5365777"/>
            <a:ext cx="4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23011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52157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initializers (Fixed-length 2D arrays only)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Using loops with assignment statements (All types of 2D arrays)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Initializing Arrays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994932" y="1677173"/>
            <a:ext cx="31383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},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B3E19-4DA7-438D-917E-EFF23F09F022}"/>
              </a:ext>
            </a:extLst>
          </p:cNvPr>
          <p:cNvSpPr txBox="1"/>
          <p:nvPr/>
        </p:nvSpPr>
        <p:spPr>
          <a:xfrm>
            <a:off x="994931" y="4165164"/>
            <a:ext cx="542397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&lt;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j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matrix[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j;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F96A38-987C-4C97-AB5A-73E1E22BD429}"/>
              </a:ext>
            </a:extLst>
          </p:cNvPr>
          <p:cNvSpPr/>
          <p:nvPr/>
        </p:nvSpPr>
        <p:spPr>
          <a:xfrm>
            <a:off x="6767388" y="4455620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6764DB-3C24-4821-93F4-AD6F9E8789E3}"/>
              </a:ext>
            </a:extLst>
          </p:cNvPr>
          <p:cNvSpPr/>
          <p:nvPr/>
        </p:nvSpPr>
        <p:spPr>
          <a:xfrm>
            <a:off x="6767387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1F942C-0A84-410E-B22C-3095ABAC9B4D}"/>
              </a:ext>
            </a:extLst>
          </p:cNvPr>
          <p:cNvSpPr/>
          <p:nvPr/>
        </p:nvSpPr>
        <p:spPr>
          <a:xfrm>
            <a:off x="7229724" y="4907683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5A92CA-7019-47E4-8517-3B82F7C7A516}"/>
              </a:ext>
            </a:extLst>
          </p:cNvPr>
          <p:cNvSpPr/>
          <p:nvPr/>
        </p:nvSpPr>
        <p:spPr>
          <a:xfrm>
            <a:off x="6767387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35F89-9AF1-4DF1-8FFE-6733BCD97B51}"/>
              </a:ext>
            </a:extLst>
          </p:cNvPr>
          <p:cNvSpPr/>
          <p:nvPr/>
        </p:nvSpPr>
        <p:spPr>
          <a:xfrm>
            <a:off x="7229723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03FEC-36F7-405B-A6B6-66CED66EB1A2}"/>
              </a:ext>
            </a:extLst>
          </p:cNvPr>
          <p:cNvSpPr/>
          <p:nvPr/>
        </p:nvSpPr>
        <p:spPr>
          <a:xfrm>
            <a:off x="7692060" y="5359746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8F3DBF-39EA-4D02-8E85-31E9FC9C1867}"/>
              </a:ext>
            </a:extLst>
          </p:cNvPr>
          <p:cNvSpPr/>
          <p:nvPr/>
        </p:nvSpPr>
        <p:spPr>
          <a:xfrm>
            <a:off x="7227593" y="4455619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812930-20AB-4D9E-9287-AD26D5F93130}"/>
              </a:ext>
            </a:extLst>
          </p:cNvPr>
          <p:cNvSpPr/>
          <p:nvPr/>
        </p:nvSpPr>
        <p:spPr>
          <a:xfrm>
            <a:off x="7687748" y="4455618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FF0DC-131C-4D99-A560-45D6E381C8F3}"/>
              </a:ext>
            </a:extLst>
          </p:cNvPr>
          <p:cNvSpPr/>
          <p:nvPr/>
        </p:nvSpPr>
        <p:spPr>
          <a:xfrm>
            <a:off x="7687747" y="4912465"/>
            <a:ext cx="462337" cy="452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EB351-8070-4A46-8B67-6CDEEA366488}"/>
              </a:ext>
            </a:extLst>
          </p:cNvPr>
          <p:cNvSpPr txBox="1"/>
          <p:nvPr/>
        </p:nvSpPr>
        <p:spPr>
          <a:xfrm>
            <a:off x="4533954" y="1666481"/>
            <a:ext cx="415284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matrix[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D85BE-E87C-42A7-9574-9EB580C46B05}"/>
              </a:ext>
            </a:extLst>
          </p:cNvPr>
          <p:cNvSpPr txBox="1"/>
          <p:nvPr/>
        </p:nvSpPr>
        <p:spPr>
          <a:xfrm>
            <a:off x="5394892" y="2138193"/>
            <a:ext cx="246550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Shortcut for initializing everything to 0.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01EF41-1D0C-AFE4-D0C0-3E26295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2390127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14409</TotalTime>
  <Words>3422</Words>
  <Application>Microsoft Office PowerPoint</Application>
  <PresentationFormat>On-screen Show (4:3)</PresentationFormat>
  <Paragraphs>878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STIXGeneral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Clarity</vt:lpstr>
      <vt:lpstr>Equation</vt:lpstr>
      <vt:lpstr>PowerPoint Presentation</vt:lpstr>
      <vt:lpstr>Unit 19: Multi-Dimensional Arrays</vt:lpstr>
      <vt:lpstr>Multi-dimensional Arrays</vt:lpstr>
      <vt:lpstr>Multi-dimensional Arrays</vt:lpstr>
      <vt:lpstr>Different Types of 2D Arrays</vt:lpstr>
      <vt:lpstr>Different Types of 2D Arrays</vt:lpstr>
      <vt:lpstr>Different Types of 2D Arrays</vt:lpstr>
      <vt:lpstr>Different Types of 2D Arrays</vt:lpstr>
      <vt:lpstr>Initializing Arrays</vt:lpstr>
      <vt:lpstr>Functions and 2D arrays</vt:lpstr>
      <vt:lpstr>Functions and 2D arrays</vt:lpstr>
      <vt:lpstr>Problem Solving with 2D arrays</vt:lpstr>
      <vt:lpstr>Problem Solving with 2D arrays</vt:lpstr>
      <vt:lpstr>Problem Solving with 2D arrays</vt:lpstr>
      <vt:lpstr>Problem Solving with 2D arrays</vt:lpstr>
      <vt:lpstr>PowerPoint Presentation</vt:lpstr>
      <vt:lpstr>Unit 22: Efficiency</vt:lpstr>
      <vt:lpstr>Good Habits for Writing Efficient Code</vt:lpstr>
      <vt:lpstr>Good Habits for Writing Efficient Code</vt:lpstr>
      <vt:lpstr>Good Habits for Writing Efficient Code</vt:lpstr>
      <vt:lpstr>Good Habits for Writing Efficient Code</vt:lpstr>
      <vt:lpstr>Time Complexity Analysis</vt:lpstr>
      <vt:lpstr>Time Complexity Analysis</vt:lpstr>
      <vt:lpstr>Time Complexity Analysis</vt:lpstr>
      <vt:lpstr>Time Complexity Analysis</vt:lpstr>
      <vt:lpstr>Time Complexity Analysis</vt:lpstr>
      <vt:lpstr>More examples</vt:lpstr>
      <vt:lpstr>More examples</vt:lpstr>
      <vt:lpstr>More examples</vt:lpstr>
      <vt:lpstr>More examples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2025-03-18T01:35:07Z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