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"/>
  </p:notesMasterIdLst>
  <p:handoutMasterIdLst>
    <p:handoutMasterId r:id="rId8"/>
  </p:handoutMasterIdLst>
  <p:sldIdLst>
    <p:sldId id="256" r:id="rId2"/>
    <p:sldId id="642" r:id="rId3"/>
    <p:sldId id="644" r:id="rId4"/>
    <p:sldId id="637" r:id="rId5"/>
    <p:sldId id="525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1642A756-5ABB-4887-9EBD-57E178CA902C}"/>
    <pc:docChg chg="undo custSel modSld">
      <pc:chgData name="Zhao Jin" userId="cd05a825-544c-438a-9ba1-08e63db50b47" providerId="ADAL" clId="{1642A756-5ABB-4887-9EBD-57E178CA902C}" dt="2025-03-24T05:48:49.074" v="29" actId="20577"/>
      <pc:docMkLst>
        <pc:docMk/>
      </pc:docMkLst>
      <pc:sldChg chg="modSp mod">
        <pc:chgData name="Zhao Jin" userId="cd05a825-544c-438a-9ba1-08e63db50b47" providerId="ADAL" clId="{1642A756-5ABB-4887-9EBD-57E178CA902C}" dt="2025-03-24T05:48:49.074" v="29" actId="20577"/>
        <pc:sldMkLst>
          <pc:docMk/>
          <pc:sldMk cId="1179750071" sldId="642"/>
        </pc:sldMkLst>
        <pc:spChg chg="mod">
          <ac:chgData name="Zhao Jin" userId="cd05a825-544c-438a-9ba1-08e63db50b47" providerId="ADAL" clId="{1642A756-5ABB-4887-9EBD-57E178CA902C}" dt="2025-03-24T05:48:49.074" v="29" actId="20577"/>
          <ac:spMkLst>
            <pc:docMk/>
            <pc:sldMk cId="1179750071" sldId="642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1642A756-5ABB-4887-9EBD-57E178CA902C}" dt="2025-03-24T05:46:35.962" v="6" actId="15"/>
        <pc:sldMkLst>
          <pc:docMk/>
          <pc:sldMk cId="2535690228" sldId="644"/>
        </pc:sldMkLst>
        <pc:spChg chg="mod">
          <ac:chgData name="Zhao Jin" userId="cd05a825-544c-438a-9ba1-08e63db50b47" providerId="ADAL" clId="{1642A756-5ABB-4887-9EBD-57E178CA902C}" dt="2025-03-24T05:46:35.962" v="6" actId="15"/>
          <ac:spMkLst>
            <pc:docMk/>
            <pc:sldMk cId="2535690228" sldId="644"/>
            <ac:spMk id="8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</pc:sldChg>
    </pc:docChg>
  </pc:docChgLst>
  <pc:docChgLst>
    <pc:chgData name="Zhao Jin" userId="cd05a825-544c-438a-9ba1-08e63db50b47" providerId="ADAL" clId="{1850DC85-5AAB-47D5-8AE5-72D9190B7D0B}"/>
    <pc:docChg chg="modSld">
      <pc:chgData name="Zhao Jin" userId="cd05a825-544c-438a-9ba1-08e63db50b47" providerId="ADAL" clId="{1850DC85-5AAB-47D5-8AE5-72D9190B7D0B}" dt="2024-01-31T05:15:16.123" v="1"/>
      <pc:docMkLst>
        <pc:docMk/>
      </pc:docMkLst>
      <pc:sldChg chg="addSp modSp">
        <pc:chgData name="Zhao Jin" userId="cd05a825-544c-438a-9ba1-08e63db50b47" providerId="ADAL" clId="{1850DC85-5AAB-47D5-8AE5-72D9190B7D0B}" dt="2024-01-31T05:13:44.611" v="0"/>
        <pc:sldMkLst>
          <pc:docMk/>
          <pc:sldMk cId="0" sldId="256"/>
        </pc:sldMkLst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4078418712" sldId="525"/>
        </pc:sldMkLst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1813128722" sldId="617"/>
        </pc:sldMkLst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4274114340" sldId="618"/>
        </pc:sldMkLst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454948446" sldId="636"/>
        </pc:sldMkLst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1916564042" sldId="637"/>
        </pc:sldMkLst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504527826" sldId="646"/>
        </pc:sldMkLst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615520278" sldId="648"/>
        </pc:sldMkLst>
      </pc:sldChg>
      <pc:sldChg chg="modSp">
        <pc:chgData name="Zhao Jin" userId="cd05a825-544c-438a-9ba1-08e63db50b47" providerId="ADAL" clId="{1850DC85-5AAB-47D5-8AE5-72D9190B7D0B}" dt="2024-01-31T05:15:16.123" v="1"/>
        <pc:sldMkLst>
          <pc:docMk/>
          <pc:sldMk cId="310617255" sldId="650"/>
        </pc:sldMkLst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1F7E6095-F298-4BFC-8850-34CFE2B7F292}"/>
    <pc:docChg chg="modSld modMainMaster">
      <pc:chgData name="Zhao Jin" userId="cd05a825-544c-438a-9ba1-08e63db50b47" providerId="ADAL" clId="{1F7E6095-F298-4BFC-8850-34CFE2B7F292}" dt="2024-02-01T09:43:59.479" v="0"/>
      <pc:docMkLst>
        <pc:docMk/>
      </pc:docMkLst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4078418712" sldId="525"/>
        </pc:sldMkLst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1813128722" sldId="617"/>
        </pc:sldMkLst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4274114340" sldId="618"/>
        </pc:sldMkLst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454948446" sldId="636"/>
        </pc:sldMkLst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1916564042" sldId="637"/>
        </pc:sldMkLst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504527826" sldId="646"/>
        </pc:sldMkLst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615520278" sldId="648"/>
        </pc:sldMkLst>
      </pc:sldChg>
      <pc:sldChg chg="modSp">
        <pc:chgData name="Zhao Jin" userId="cd05a825-544c-438a-9ba1-08e63db50b47" providerId="ADAL" clId="{1F7E6095-F298-4BFC-8850-34CFE2B7F292}" dt="2024-02-01T09:43:59.479" v="0"/>
        <pc:sldMkLst>
          <pc:docMk/>
          <pc:sldMk cId="310617255" sldId="650"/>
        </pc:sldMkLst>
      </pc:sldChg>
      <pc:sldMasterChg chg="modSp modSldLayout">
        <pc:chgData name="Zhao Jin" userId="cd05a825-544c-438a-9ba1-08e63db50b47" providerId="ADAL" clId="{1F7E6095-F298-4BFC-8850-34CFE2B7F292}" dt="2024-02-01T09:43:59.479" v="0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1F7E6095-F298-4BFC-8850-34CFE2B7F292}" dt="2024-02-01T09:43:59.479" v="0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</pc:sldChg>
    </pc:docChg>
  </pc:docChgLst>
  <pc:docChgLst>
    <pc:chgData name="Zhao Jin" userId="cd05a825-544c-438a-9ba1-08e63db50b47" providerId="ADAL" clId="{47F51979-2E84-4B6D-8D75-5B6314554A76}"/>
    <pc:docChg chg="undo custSel addSld delSld modSld">
      <pc:chgData name="Zhao Jin" userId="cd05a825-544c-438a-9ba1-08e63db50b47" providerId="ADAL" clId="{47F51979-2E84-4B6D-8D75-5B6314554A76}" dt="2024-03-26T01:40:53.769" v="1955" actId="20577"/>
      <pc:docMkLst>
        <pc:docMk/>
      </pc:docMkLst>
      <pc:sldChg chg="modSp mod">
        <pc:chgData name="Zhao Jin" userId="cd05a825-544c-438a-9ba1-08e63db50b47" providerId="ADAL" clId="{47F51979-2E84-4B6D-8D75-5B6314554A76}" dt="2024-03-26T01:40:53.769" v="1955" actId="20577"/>
        <pc:sldMkLst>
          <pc:docMk/>
          <pc:sldMk cId="4078418712" sldId="525"/>
        </pc:sldMkLst>
      </pc:sldChg>
      <pc:sldChg chg="modSp add del">
        <pc:chgData name="Zhao Jin" userId="cd05a825-544c-438a-9ba1-08e63db50b47" providerId="ADAL" clId="{47F51979-2E84-4B6D-8D75-5B6314554A76}" dt="2024-03-21T07:34:06.871" v="389" actId="47"/>
        <pc:sldMkLst>
          <pc:docMk/>
          <pc:sldMk cId="1427618944" sldId="553"/>
        </pc:sldMkLst>
      </pc:sldChg>
      <pc:sldChg chg="modSp del mod">
        <pc:chgData name="Zhao Jin" userId="cd05a825-544c-438a-9ba1-08e63db50b47" providerId="ADAL" clId="{47F51979-2E84-4B6D-8D75-5B6314554A76}" dt="2024-03-21T07:28:00.328" v="9" actId="47"/>
        <pc:sldMkLst>
          <pc:docMk/>
          <pc:sldMk cId="1813128722" sldId="617"/>
        </pc:sldMkLst>
      </pc:sldChg>
      <pc:sldChg chg="del">
        <pc:chgData name="Zhao Jin" userId="cd05a825-544c-438a-9ba1-08e63db50b47" providerId="ADAL" clId="{47F51979-2E84-4B6D-8D75-5B6314554A76}" dt="2024-03-21T07:28:00.328" v="9" actId="47"/>
        <pc:sldMkLst>
          <pc:docMk/>
          <pc:sldMk cId="4274114340" sldId="618"/>
        </pc:sldMkLst>
      </pc:sldChg>
      <pc:sldChg chg="del">
        <pc:chgData name="Zhao Jin" userId="cd05a825-544c-438a-9ba1-08e63db50b47" providerId="ADAL" clId="{47F51979-2E84-4B6D-8D75-5B6314554A76}" dt="2024-03-21T07:28:00.328" v="9" actId="47"/>
        <pc:sldMkLst>
          <pc:docMk/>
          <pc:sldMk cId="3454948446" sldId="636"/>
        </pc:sldMkLst>
      </pc:sldChg>
      <pc:sldChg chg="addSp delSp modSp mod delAnim">
        <pc:chgData name="Zhao Jin" userId="cd05a825-544c-438a-9ba1-08e63db50b47" providerId="ADAL" clId="{47F51979-2E84-4B6D-8D75-5B6314554A76}" dt="2024-03-26T01:37:32.256" v="1696" actId="20577"/>
        <pc:sldMkLst>
          <pc:docMk/>
          <pc:sldMk cId="1916564042" sldId="637"/>
        </pc:sldMkLst>
      </pc:sldChg>
      <pc:sldChg chg="addSp delSp modSp add mod addAnim delAnim">
        <pc:chgData name="Zhao Jin" userId="cd05a825-544c-438a-9ba1-08e63db50b47" providerId="ADAL" clId="{47F51979-2E84-4B6D-8D75-5B6314554A76}" dt="2024-03-21T07:34:01.319" v="388" actId="20577"/>
        <pc:sldMkLst>
          <pc:docMk/>
          <pc:sldMk cId="1179750071" sldId="642"/>
        </pc:sldMkLst>
      </pc:sldChg>
      <pc:sldChg chg="addSp delSp modSp add del mod delAnim">
        <pc:chgData name="Zhao Jin" userId="cd05a825-544c-438a-9ba1-08e63db50b47" providerId="ADAL" clId="{47F51979-2E84-4B6D-8D75-5B6314554A76}" dt="2024-03-21T07:34:06.871" v="389" actId="47"/>
        <pc:sldMkLst>
          <pc:docMk/>
          <pc:sldMk cId="723901272" sldId="643"/>
        </pc:sldMkLst>
      </pc:sldChg>
      <pc:sldChg chg="modSp add del">
        <pc:chgData name="Zhao Jin" userId="cd05a825-544c-438a-9ba1-08e63db50b47" providerId="ADAL" clId="{47F51979-2E84-4B6D-8D75-5B6314554A76}" dt="2024-03-21T07:34:08.049" v="390" actId="47"/>
        <pc:sldMkLst>
          <pc:docMk/>
          <pc:sldMk cId="1514327557" sldId="644"/>
        </pc:sldMkLst>
      </pc:sldChg>
      <pc:sldChg chg="addSp delSp modSp add mod">
        <pc:chgData name="Zhao Jin" userId="cd05a825-544c-438a-9ba1-08e63db50b47" providerId="ADAL" clId="{47F51979-2E84-4B6D-8D75-5B6314554A76}" dt="2024-03-26T01:38:31.365" v="1852" actId="20577"/>
        <pc:sldMkLst>
          <pc:docMk/>
          <pc:sldMk cId="2535690228" sldId="644"/>
        </pc:sldMkLst>
      </pc:sldChg>
      <pc:sldChg chg="modSp add del">
        <pc:chgData name="Zhao Jin" userId="cd05a825-544c-438a-9ba1-08e63db50b47" providerId="ADAL" clId="{47F51979-2E84-4B6D-8D75-5B6314554A76}" dt="2024-03-21T07:27:51.530" v="8" actId="47"/>
        <pc:sldMkLst>
          <pc:docMk/>
          <pc:sldMk cId="1862784809" sldId="645"/>
        </pc:sldMkLst>
      </pc:sldChg>
      <pc:sldChg chg="modSp del mod">
        <pc:chgData name="Zhao Jin" userId="cd05a825-544c-438a-9ba1-08e63db50b47" providerId="ADAL" clId="{47F51979-2E84-4B6D-8D75-5B6314554A76}" dt="2024-03-21T07:41:44.127" v="878" actId="47"/>
        <pc:sldMkLst>
          <pc:docMk/>
          <pc:sldMk cId="3504527826" sldId="646"/>
        </pc:sldMkLst>
      </pc:sldChg>
      <pc:sldChg chg="addSp delSp modSp del mod">
        <pc:chgData name="Zhao Jin" userId="cd05a825-544c-438a-9ba1-08e63db50b47" providerId="ADAL" clId="{47F51979-2E84-4B6D-8D75-5B6314554A76}" dt="2024-03-21T07:46:22.325" v="1246" actId="47"/>
        <pc:sldMkLst>
          <pc:docMk/>
          <pc:sldMk cId="3615520278" sldId="648"/>
        </pc:sldMkLst>
      </pc:sldChg>
      <pc:sldChg chg="modSp del mod">
        <pc:chgData name="Zhao Jin" userId="cd05a825-544c-438a-9ba1-08e63db50b47" providerId="ADAL" clId="{47F51979-2E84-4B6D-8D75-5B6314554A76}" dt="2024-03-21T07:45:29.534" v="1166" actId="47"/>
        <pc:sldMkLst>
          <pc:docMk/>
          <pc:sldMk cId="310617255" sldId="650"/>
        </pc:sldMkLst>
      </pc:sldChg>
      <pc:sldChg chg="modSp add del">
        <pc:chgData name="Zhao Jin" userId="cd05a825-544c-438a-9ba1-08e63db50b47" providerId="ADAL" clId="{47F51979-2E84-4B6D-8D75-5B6314554A76}" dt="2024-03-21T07:34:06.871" v="389" actId="47"/>
        <pc:sldMkLst>
          <pc:docMk/>
          <pc:sldMk cId="3737971943" sldId="651"/>
        </pc:sldMkLst>
      </pc:sldChg>
      <pc:sldChg chg="addSp delSp add del mod">
        <pc:chgData name="Zhao Jin" userId="cd05a825-544c-438a-9ba1-08e63db50b47" providerId="ADAL" clId="{47F51979-2E84-4B6D-8D75-5B6314554A76}" dt="2024-03-21T07:31:19.816" v="84"/>
        <pc:sldMkLst>
          <pc:docMk/>
          <pc:sldMk cId="2230761952" sldId="652"/>
        </pc:sldMkLst>
      </pc:sldChg>
    </pc:docChg>
  </pc:docChgLst>
  <pc:docChgLst>
    <pc:chgData name="Zhao Jin" userId="cd05a825-544c-438a-9ba1-08e63db50b47" providerId="ADAL" clId="{6C0F4B72-FBBE-4161-8B0A-CAD3484D7CC3}"/>
    <pc:docChg chg="undo custSel addSld delSld modSld">
      <pc:chgData name="Zhao Jin" userId="cd05a825-544c-438a-9ba1-08e63db50b47" providerId="ADAL" clId="{6C0F4B72-FBBE-4161-8B0A-CAD3484D7CC3}" dt="2021-03-22T03:51:13.059" v="278" actId="1076"/>
      <pc:docMkLst>
        <pc:docMk/>
      </pc:docMkLst>
      <pc:sldChg chg="modSp mod">
        <pc:chgData name="Zhao Jin" userId="cd05a825-544c-438a-9ba1-08e63db50b47" providerId="ADAL" clId="{6C0F4B72-FBBE-4161-8B0A-CAD3484D7CC3}" dt="2021-03-10T03:37:20.021" v="0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6C0F4B72-FBBE-4161-8B0A-CAD3484D7CC3}" dt="2021-03-15T04:12:42.096" v="259" actId="2057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542002799" sldId="602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2489370454" sldId="605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640598186" sldId="606"/>
        </pc:sldMkLst>
      </pc:sldChg>
      <pc:sldChg chg="modSp add mod">
        <pc:chgData name="Zhao Jin" userId="cd05a825-544c-438a-9ba1-08e63db50b47" providerId="ADAL" clId="{6C0F4B72-FBBE-4161-8B0A-CAD3484D7CC3}" dt="2021-03-15T04:10:09.343" v="51" actId="20577"/>
        <pc:sldMkLst>
          <pc:docMk/>
          <pc:sldMk cId="1813128722" sldId="617"/>
        </pc:sldMkLst>
      </pc:sldChg>
      <pc:sldChg chg="modSp add mod">
        <pc:chgData name="Zhao Jin" userId="cd05a825-544c-438a-9ba1-08e63db50b47" providerId="ADAL" clId="{6C0F4B72-FBBE-4161-8B0A-CAD3484D7CC3}" dt="2021-03-15T04:09:44.781" v="43" actId="20577"/>
        <pc:sldMkLst>
          <pc:docMk/>
          <pc:sldMk cId="4274114340" sldId="618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282410985" sldId="620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3503582036" sldId="622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258830549" sldId="635"/>
        </pc:sldMkLst>
      </pc:sldChg>
      <pc:sldChg chg="delSp modSp add mod">
        <pc:chgData name="Zhao Jin" userId="cd05a825-544c-438a-9ba1-08e63db50b47" providerId="ADAL" clId="{6C0F4B72-FBBE-4161-8B0A-CAD3484D7CC3}" dt="2021-03-15T04:08:57.298" v="31" actId="1076"/>
        <pc:sldMkLst>
          <pc:docMk/>
          <pc:sldMk cId="3454948446" sldId="636"/>
        </pc:sldMkLst>
      </pc:sldChg>
      <pc:sldChg chg="add del">
        <pc:chgData name="Zhao Jin" userId="cd05a825-544c-438a-9ba1-08e63db50b47" providerId="ADAL" clId="{6C0F4B72-FBBE-4161-8B0A-CAD3484D7CC3}" dt="2021-03-15T04:10:03.611" v="45" actId="47"/>
        <pc:sldMkLst>
          <pc:docMk/>
          <pc:sldMk cId="1222248400" sldId="637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1235845528" sldId="637"/>
        </pc:sldMkLst>
      </pc:sldChg>
      <pc:sldChg chg="modSp add mod">
        <pc:chgData name="Zhao Jin" userId="cd05a825-544c-438a-9ba1-08e63db50b47" providerId="ADAL" clId="{6C0F4B72-FBBE-4161-8B0A-CAD3484D7CC3}" dt="2021-03-15T04:10:51.585" v="59"/>
        <pc:sldMkLst>
          <pc:docMk/>
          <pc:sldMk cId="1916564042" sldId="637"/>
        </pc:sldMkLst>
      </pc:sldChg>
      <pc:sldChg chg="modSp del">
        <pc:chgData name="Zhao Jin" userId="cd05a825-544c-438a-9ba1-08e63db50b47" providerId="ADAL" clId="{6C0F4B72-FBBE-4161-8B0A-CAD3484D7CC3}" dt="2021-03-15T04:08:23.257" v="2" actId="47"/>
        <pc:sldMkLst>
          <pc:docMk/>
          <pc:sldMk cId="3042096305" sldId="638"/>
        </pc:sldMkLst>
      </pc:sldChg>
      <pc:sldChg chg="modSp add mod">
        <pc:chgData name="Zhao Jin" userId="cd05a825-544c-438a-9ba1-08e63db50b47" providerId="ADAL" clId="{6C0F4B72-FBBE-4161-8B0A-CAD3484D7CC3}" dt="2021-03-15T04:10:44.279" v="58" actId="20577"/>
        <pc:sldMkLst>
          <pc:docMk/>
          <pc:sldMk cId="3504527826" sldId="646"/>
        </pc:sldMkLst>
      </pc:sldChg>
      <pc:sldChg chg="addSp modSp add mod">
        <pc:chgData name="Zhao Jin" userId="cd05a825-544c-438a-9ba1-08e63db50b47" providerId="ADAL" clId="{6C0F4B72-FBBE-4161-8B0A-CAD3484D7CC3}" dt="2021-03-22T03:51:13.059" v="278" actId="1076"/>
        <pc:sldMkLst>
          <pc:docMk/>
          <pc:sldMk cId="3615520278" sldId="648"/>
        </pc:sldMkLst>
      </pc:sldChg>
      <pc:sldChg chg="modSp add mod">
        <pc:chgData name="Zhao Jin" userId="cd05a825-544c-438a-9ba1-08e63db50b47" providerId="ADAL" clId="{6C0F4B72-FBBE-4161-8B0A-CAD3484D7CC3}" dt="2021-03-15T04:11:47.847" v="71" actId="6549"/>
        <pc:sldMkLst>
          <pc:docMk/>
          <pc:sldMk cId="310617255" sldId="650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7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C771FC7E-373E-8B36-6CDD-D927C99D4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6C65A-E3C3-C857-6492-64C960D82DE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2D Arrays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Types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Syntax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Declaration / allocation / initialization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 of 2D arrays (esp. in </a:t>
            </a:r>
            <a:r>
              <a:rPr lang="en-US"/>
              <a:t>functions)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60164C-BC37-3901-C124-53E659D6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E60CC-D92B-461A-5D52-AF3DA012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41FA-89FF-E106-80BF-BB801F38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 empty, 1  taken by player 1, 2  taken by player 2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Did player 1 win?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 many different logic can you think of?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have you learnt from the programming exercises?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Problem Solving with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EF3D5-AA88-6E57-0C54-37D2771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B17616-6AD3-512B-A578-A8549B4ED836}"/>
              </a:ext>
            </a:extLst>
          </p:cNvPr>
          <p:cNvSpPr/>
          <p:nvPr/>
        </p:nvSpPr>
        <p:spPr>
          <a:xfrm>
            <a:off x="1081812" y="206217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71720-4760-BCAA-F602-7D17575D9495}"/>
              </a:ext>
            </a:extLst>
          </p:cNvPr>
          <p:cNvSpPr/>
          <p:nvPr/>
        </p:nvSpPr>
        <p:spPr>
          <a:xfrm>
            <a:off x="1081811" y="251423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55CDB-7E0B-C5C0-7C75-145ADDB08325}"/>
              </a:ext>
            </a:extLst>
          </p:cNvPr>
          <p:cNvSpPr/>
          <p:nvPr/>
        </p:nvSpPr>
        <p:spPr>
          <a:xfrm>
            <a:off x="1544148" y="251423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F8AA1-931E-E0EE-1C4C-0C341FD3902E}"/>
              </a:ext>
            </a:extLst>
          </p:cNvPr>
          <p:cNvSpPr/>
          <p:nvPr/>
        </p:nvSpPr>
        <p:spPr>
          <a:xfrm>
            <a:off x="1081811" y="296629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C3558C-F82E-A66B-3009-66EDD32523CE}"/>
              </a:ext>
            </a:extLst>
          </p:cNvPr>
          <p:cNvSpPr/>
          <p:nvPr/>
        </p:nvSpPr>
        <p:spPr>
          <a:xfrm>
            <a:off x="1544147" y="296629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57781-4336-573D-C913-933EB0DD2169}"/>
              </a:ext>
            </a:extLst>
          </p:cNvPr>
          <p:cNvSpPr/>
          <p:nvPr/>
        </p:nvSpPr>
        <p:spPr>
          <a:xfrm>
            <a:off x="2006484" y="296629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C9829-A2CA-C391-1D93-301EAD4AD4CD}"/>
              </a:ext>
            </a:extLst>
          </p:cNvPr>
          <p:cNvSpPr/>
          <p:nvPr/>
        </p:nvSpPr>
        <p:spPr>
          <a:xfrm>
            <a:off x="1542017" y="206216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0FE07-2B01-893B-071C-862536951384}"/>
              </a:ext>
            </a:extLst>
          </p:cNvPr>
          <p:cNvSpPr/>
          <p:nvPr/>
        </p:nvSpPr>
        <p:spPr>
          <a:xfrm>
            <a:off x="2002172" y="206216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85CC01-2576-42B9-9D7B-79704E332D04}"/>
              </a:ext>
            </a:extLst>
          </p:cNvPr>
          <p:cNvSpPr/>
          <p:nvPr/>
        </p:nvSpPr>
        <p:spPr>
          <a:xfrm>
            <a:off x="2002171" y="251901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E04546B-8A4B-4C95-273C-54659DB7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5356902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47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Avoid redundant / repeated work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Use an efficient algorithm as quantified by time complexity (esp. in the worst-case scenario)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FD6B0-A335-5462-4DBA-542CA63D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6B813-0142-1014-E0B6-D2080BC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2FBCA0-2089-37A3-21BE-3165D82258C6}"/>
                  </a:ext>
                </a:extLst>
              </p:cNvPr>
              <p:cNvSpPr txBox="1"/>
              <p:nvPr/>
            </p:nvSpPr>
            <p:spPr>
              <a:xfrm>
                <a:off x="791300" y="6006372"/>
                <a:ext cx="7017656" cy="372410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indent="-18288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</a:pPr>
                <a:r>
                  <a:rPr lang="en-GB" dirty="0"/>
                  <a:t>O(1) &lt; O(log n) &lt;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) &lt; O(n) &lt; O(n</a:t>
                </a:r>
                <a:r>
                  <a:rPr lang="en-GB" baseline="30000" dirty="0"/>
                  <a:t>2</a:t>
                </a:r>
                <a:r>
                  <a:rPr lang="en-GB" dirty="0"/>
                  <a:t>) &lt; O(n</a:t>
                </a:r>
                <a:r>
                  <a:rPr lang="en-GB" baseline="30000" dirty="0"/>
                  <a:t>3</a:t>
                </a:r>
                <a:r>
                  <a:rPr lang="en-GB" dirty="0"/>
                  <a:t>) &lt; … &lt; O(2</a:t>
                </a:r>
                <a:r>
                  <a:rPr lang="en-GB" baseline="30000" dirty="0"/>
                  <a:t>n</a:t>
                </a:r>
                <a:r>
                  <a:rPr lang="en-GB" dirty="0"/>
                  <a:t>) &lt; O(3</a:t>
                </a:r>
                <a:r>
                  <a:rPr lang="en-GB" baseline="30000" dirty="0"/>
                  <a:t>n</a:t>
                </a:r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2FBCA0-2089-37A3-21BE-3165D8225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0" y="6006372"/>
                <a:ext cx="7017656" cy="372410"/>
              </a:xfrm>
              <a:prstGeom prst="rect">
                <a:avLst/>
              </a:prstGeom>
              <a:blipFill>
                <a:blip r:embed="rId3"/>
                <a:stretch>
                  <a:fillRect l="-694" t="-4762" r="-607" b="-23810"/>
                </a:stretch>
              </a:blipFill>
              <a:ln w="12700"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994884" y="3200400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E2C7B-46BA-85F7-1ED5-2A688979468A}"/>
              </a:ext>
            </a:extLst>
          </p:cNvPr>
          <p:cNvSpPr txBox="1"/>
          <p:nvPr/>
        </p:nvSpPr>
        <p:spPr>
          <a:xfrm>
            <a:off x="4184893" y="429529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40EE6-AF79-E946-FFD2-0784EED066B8}"/>
              </a:ext>
            </a:extLst>
          </p:cNvPr>
          <p:cNvSpPr txBox="1"/>
          <p:nvPr/>
        </p:nvSpPr>
        <p:spPr>
          <a:xfrm>
            <a:off x="4184894" y="4295298"/>
            <a:ext cx="461405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2C5B-BB35-1949-06B8-6C644C7F6D16}"/>
              </a:ext>
            </a:extLst>
          </p:cNvPr>
          <p:cNvSpPr txBox="1"/>
          <p:nvPr/>
        </p:nvSpPr>
        <p:spPr>
          <a:xfrm>
            <a:off x="7231528" y="482173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21041-7564-F268-2378-AD36EE20BC05}"/>
              </a:ext>
            </a:extLst>
          </p:cNvPr>
          <p:cNvSpPr txBox="1"/>
          <p:nvPr/>
        </p:nvSpPr>
        <p:spPr>
          <a:xfrm>
            <a:off x="5106554" y="3580254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8BBE6-5C28-1E9B-31DD-768AAD7A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9165640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800" dirty="0">
                <a:solidFill>
                  <a:srgbClr val="0000FF"/>
                </a:solidFill>
              </a:rPr>
              <a:t>Review</a:t>
            </a:r>
            <a:r>
              <a:rPr lang="en-US" sz="4800" dirty="0"/>
              <a:t> past programming exercises.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4800" dirty="0"/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800" dirty="0"/>
              <a:t>Focus on </a:t>
            </a:r>
            <a:r>
              <a:rPr lang="en-US" sz="4800" dirty="0">
                <a:solidFill>
                  <a:srgbClr val="0000FF"/>
                </a:solidFill>
              </a:rPr>
              <a:t>correctness</a:t>
            </a:r>
            <a:r>
              <a:rPr lang="en-US" sz="4800" dirty="0"/>
              <a:t> but start to think about </a:t>
            </a:r>
            <a:r>
              <a:rPr lang="en-US" sz="4800" dirty="0">
                <a:solidFill>
                  <a:srgbClr val="0000FF"/>
                </a:solidFill>
              </a:rPr>
              <a:t>efficiency</a:t>
            </a:r>
            <a:r>
              <a:rPr lang="en-US" sz="4800" dirty="0"/>
              <a:t>!</a:t>
            </a:r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6EF927-3503-A7B3-7816-964F189A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53157-1461-ACFD-0FD4-BDEF7E2E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Week9R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1400-5469-BEEA-73F1-9D991957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</TotalTime>
  <Words>367</Words>
  <Application>Microsoft Office PowerPoint</Application>
  <PresentationFormat>On-screen Show (4:3)</PresentationFormat>
  <Paragraphs>94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2D Arrays</vt:lpstr>
      <vt:lpstr>Problem Solving with 2D arrays</vt:lpstr>
      <vt:lpstr>Good Habits for Writing Efficient Code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2025-03-24T05:48:50Z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