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7"/>
  </p:notesMasterIdLst>
  <p:handoutMasterIdLst>
    <p:handoutMasterId r:id="rId38"/>
  </p:handoutMasterIdLst>
  <p:sldIdLst>
    <p:sldId id="256" r:id="rId2"/>
    <p:sldId id="468" r:id="rId3"/>
    <p:sldId id="509" r:id="rId4"/>
    <p:sldId id="530" r:id="rId5"/>
    <p:sldId id="532" r:id="rId6"/>
    <p:sldId id="531" r:id="rId7"/>
    <p:sldId id="525" r:id="rId8"/>
    <p:sldId id="511" r:id="rId9"/>
    <p:sldId id="522" r:id="rId10"/>
    <p:sldId id="534" r:id="rId11"/>
    <p:sldId id="535" r:id="rId12"/>
    <p:sldId id="538" r:id="rId13"/>
    <p:sldId id="543" r:id="rId14"/>
    <p:sldId id="544" r:id="rId15"/>
    <p:sldId id="540" r:id="rId16"/>
    <p:sldId id="541" r:id="rId17"/>
    <p:sldId id="549" r:id="rId18"/>
    <p:sldId id="537" r:id="rId19"/>
    <p:sldId id="547" r:id="rId20"/>
    <p:sldId id="548" r:id="rId21"/>
    <p:sldId id="539" r:id="rId22"/>
    <p:sldId id="542" r:id="rId23"/>
    <p:sldId id="545" r:id="rId24"/>
    <p:sldId id="546" r:id="rId25"/>
    <p:sldId id="550" r:id="rId26"/>
    <p:sldId id="551" r:id="rId27"/>
    <p:sldId id="523" r:id="rId28"/>
    <p:sldId id="552" r:id="rId29"/>
    <p:sldId id="510" r:id="rId30"/>
    <p:sldId id="524" r:id="rId31"/>
    <p:sldId id="527" r:id="rId32"/>
    <p:sldId id="529" r:id="rId33"/>
    <p:sldId id="553" r:id="rId34"/>
    <p:sldId id="554" r:id="rId35"/>
    <p:sldId id="526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8425D-9C2C-4CBB-86CE-CCD2CCC2FC1E}" v="377" dt="2025-01-21T01:25:49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1" autoAdjust="0"/>
    <p:restoredTop sz="87185" autoAdjust="0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A234DAA-2E55-4DC1-A81B-E4F36F787E24}"/>
    <pc:docChg chg="undo custSel addSld delSld modSld modMainMaster">
      <pc:chgData name="Zhao Jin" userId="cd05a825-544c-438a-9ba1-08e63db50b47" providerId="ADAL" clId="{4A234DAA-2E55-4DC1-A81B-E4F36F787E24}" dt="2025-01-07T07:38:02.491" v="5"/>
      <pc:docMkLst>
        <pc:docMk/>
      </pc:docMkLst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0" sldId="256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0" sldId="256"/>
            <ac:spMk id="9" creationId="{00000000-0000-0000-0000-000000000000}"/>
          </ac:spMkLst>
        </pc:spChg>
      </pc:sldChg>
      <pc:sldChg chg="modSp add del mod">
        <pc:chgData name="Zhao Jin" userId="cd05a825-544c-438a-9ba1-08e63db50b47" providerId="ADAL" clId="{4A234DAA-2E55-4DC1-A81B-E4F36F787E24}" dt="2025-01-07T07:38:02.491" v="5"/>
        <pc:sldMkLst>
          <pc:docMk/>
          <pc:sldMk cId="2438607696" sldId="468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2438607696" sldId="468"/>
            <ac:spMk id="2" creationId="{EFC5F78A-4178-BDC3-EEDB-C7E919DC8DDB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1691474746" sldId="509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1691474746" sldId="509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4078683696" sldId="510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4078683696" sldId="510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3813801240" sldId="511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813801240" sldId="511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39845570" sldId="522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9845570" sldId="522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3596039415" sldId="523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596039415" sldId="523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740889334" sldId="524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740889334" sldId="524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2544506794" sldId="525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2544506794" sldId="525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1067695719" sldId="526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1067695719" sldId="526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1309378229" sldId="527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1309378229" sldId="527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1799330761" sldId="528"/>
        </pc:sldMkLst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3357698076" sldId="529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357698076" sldId="529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436156561" sldId="530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436156561" sldId="530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681224785" sldId="531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681224785" sldId="531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3275268416" sldId="532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275268416" sldId="532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4265878996" sldId="534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4265878996" sldId="534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1582525615" sldId="535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1582525615" sldId="535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1344427664" sldId="537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1344427664" sldId="537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2851665547" sldId="538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2851665547" sldId="538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1293966413" sldId="539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1293966413" sldId="539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3008340486" sldId="540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008340486" sldId="540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3466905673" sldId="541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466905673" sldId="541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3028826392" sldId="542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028826392" sldId="542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2442193536" sldId="543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2442193536" sldId="543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3813214823" sldId="544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813214823" sldId="544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3246666524" sldId="545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246666524" sldId="545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4024829113" sldId="546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4024829113" sldId="546"/>
            <ac:spMk id="5" creationId="{0366D022-79EC-52EB-76D2-C7C30379B337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2295364242" sldId="547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2295364242" sldId="547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601852946" sldId="548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601852946" sldId="548"/>
            <ac:spMk id="24582" creationId="{00000000-0000-0000-0000-000000000000}"/>
          </ac:spMkLst>
        </pc:spChg>
      </pc:sldChg>
      <pc:sldChg chg="modSp add del">
        <pc:chgData name="Zhao Jin" userId="cd05a825-544c-438a-9ba1-08e63db50b47" providerId="ADAL" clId="{4A234DAA-2E55-4DC1-A81B-E4F36F787E24}" dt="2025-01-07T07:38:02.491" v="5"/>
        <pc:sldMkLst>
          <pc:docMk/>
          <pc:sldMk cId="4276695931" sldId="549"/>
        </pc:sldMkLst>
      </pc:sldChg>
      <pc:sldChg chg="add">
        <pc:chgData name="Zhao Jin" userId="cd05a825-544c-438a-9ba1-08e63db50b47" providerId="ADAL" clId="{4A234DAA-2E55-4DC1-A81B-E4F36F787E24}" dt="2024-12-27T08:37:23.222" v="2"/>
        <pc:sldMkLst>
          <pc:docMk/>
          <pc:sldMk cId="0" sldId="550"/>
        </pc:sldMkLst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3406043367" sldId="551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406043367" sldId="551"/>
            <ac:spMk id="2" creationId="{70787E66-A3C6-CED9-248B-E456FD299F41}"/>
          </ac:spMkLst>
        </pc:spChg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4188022993" sldId="552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4188022993" sldId="552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3780451803" sldId="553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780451803" sldId="553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4A234DAA-2E55-4DC1-A81B-E4F36F787E24}" dt="2025-01-07T07:38:02.491" v="5"/>
        <pc:sldMkLst>
          <pc:docMk/>
          <pc:sldMk cId="359974665" sldId="554"/>
        </pc:sld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k cId="359974665" sldId="554"/>
            <ac:spMk id="24582" creationId="{00000000-0000-0000-0000-000000000000}"/>
          </ac:spMkLst>
        </pc:spChg>
      </pc:sldChg>
      <pc:sldMasterChg chg="modSp modSldLayout">
        <pc:chgData name="Zhao Jin" userId="cd05a825-544c-438a-9ba1-08e63db50b47" providerId="ADAL" clId="{4A234DAA-2E55-4DC1-A81B-E4F36F787E24}" dt="2025-01-07T07:38:02.491" v="5"/>
        <pc:sldMasterMkLst>
          <pc:docMk/>
          <pc:sldMasterMk cId="0" sldId="2147485087"/>
        </pc:sldMasterMkLst>
        <pc:spChg chg="mod">
          <ac:chgData name="Zhao Jin" userId="cd05a825-544c-438a-9ba1-08e63db50b47" providerId="ADAL" clId="{4A234DAA-2E55-4DC1-A81B-E4F36F787E24}" dt="2025-01-07T07:38:02.491" v="5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4A234DAA-2E55-4DC1-A81B-E4F36F787E24}" dt="2025-01-07T07:38:02.491" v="5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4A234DAA-2E55-4DC1-A81B-E4F36F787E24}" dt="2025-01-07T07:38:02.491" v="5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5778425D-9C2C-4CBB-86CE-CCD2CCC2FC1E}"/>
    <pc:docChg chg="undo redo custSel addSld delSld modSld sldOrd">
      <pc:chgData name="Zhao Jin" userId="cd05a825-544c-438a-9ba1-08e63db50b47" providerId="ADAL" clId="{5778425D-9C2C-4CBB-86CE-CCD2CCC2FC1E}" dt="2025-01-21T01:30:08.513" v="3675" actId="20577"/>
      <pc:docMkLst>
        <pc:docMk/>
      </pc:docMkLst>
      <pc:sldChg chg="ord">
        <pc:chgData name="Zhao Jin" userId="cd05a825-544c-438a-9ba1-08e63db50b47" providerId="ADAL" clId="{5778425D-9C2C-4CBB-86CE-CCD2CCC2FC1E}" dt="2025-01-21T01:12:35.311" v="3272"/>
        <pc:sldMkLst>
          <pc:docMk/>
          <pc:sldMk cId="2438607696" sldId="468"/>
        </pc:sldMkLst>
      </pc:sldChg>
      <pc:sldChg chg="addSp modSp mod modAnim">
        <pc:chgData name="Zhao Jin" userId="cd05a825-544c-438a-9ba1-08e63db50b47" providerId="ADAL" clId="{5778425D-9C2C-4CBB-86CE-CCD2CCC2FC1E}" dt="2025-01-16T06:02:49.438" v="265" actId="20577"/>
        <pc:sldMkLst>
          <pc:docMk/>
          <pc:sldMk cId="1691474746" sldId="509"/>
        </pc:sldMkLst>
        <pc:spChg chg="add mod">
          <ac:chgData name="Zhao Jin" userId="cd05a825-544c-438a-9ba1-08e63db50b47" providerId="ADAL" clId="{5778425D-9C2C-4CBB-86CE-CCD2CCC2FC1E}" dt="2025-01-16T05:52:50.643" v="142" actId="1076"/>
          <ac:spMkLst>
            <pc:docMk/>
            <pc:sldMk cId="1691474746" sldId="509"/>
            <ac:spMk id="2" creationId="{B3E53886-6D99-2CDF-D068-FDE446A5375D}"/>
          </ac:spMkLst>
        </pc:spChg>
        <pc:spChg chg="add mod">
          <ac:chgData name="Zhao Jin" userId="cd05a825-544c-438a-9ba1-08e63db50b47" providerId="ADAL" clId="{5778425D-9C2C-4CBB-86CE-CCD2CCC2FC1E}" dt="2025-01-16T05:52:53.534" v="143" actId="1076"/>
          <ac:spMkLst>
            <pc:docMk/>
            <pc:sldMk cId="1691474746" sldId="509"/>
            <ac:spMk id="3" creationId="{519FD0CE-370B-4186-1283-DCEDAD69DA08}"/>
          </ac:spMkLst>
        </pc:spChg>
        <pc:spChg chg="mod">
          <ac:chgData name="Zhao Jin" userId="cd05a825-544c-438a-9ba1-08e63db50b47" providerId="ADAL" clId="{5778425D-9C2C-4CBB-86CE-CCD2CCC2FC1E}" dt="2025-01-16T06:02:49.438" v="265" actId="20577"/>
          <ac:spMkLst>
            <pc:docMk/>
            <pc:sldMk cId="1691474746" sldId="509"/>
            <ac:spMk id="1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5778425D-9C2C-4CBB-86CE-CCD2CCC2FC1E}" dt="2025-01-21T01:10:34.248" v="3244" actId="20577"/>
        <pc:sldMkLst>
          <pc:docMk/>
          <pc:sldMk cId="4078683696" sldId="510"/>
        </pc:sldMkLst>
        <pc:spChg chg="add del">
          <ac:chgData name="Zhao Jin" userId="cd05a825-544c-438a-9ba1-08e63db50b47" providerId="ADAL" clId="{5778425D-9C2C-4CBB-86CE-CCD2CCC2FC1E}" dt="2025-01-21T01:07:08.073" v="3069" actId="11529"/>
          <ac:spMkLst>
            <pc:docMk/>
            <pc:sldMk cId="4078683696" sldId="510"/>
            <ac:spMk id="2" creationId="{1D9048CC-3942-6FD6-8A54-443E13D8694D}"/>
          </ac:spMkLst>
        </pc:spChg>
        <pc:spChg chg="add mod">
          <ac:chgData name="Zhao Jin" userId="cd05a825-544c-438a-9ba1-08e63db50b47" providerId="ADAL" clId="{5778425D-9C2C-4CBB-86CE-CCD2CCC2FC1E}" dt="2025-01-21T01:08:04.956" v="3227" actId="1076"/>
          <ac:spMkLst>
            <pc:docMk/>
            <pc:sldMk cId="4078683696" sldId="510"/>
            <ac:spMk id="3" creationId="{0D9C00E2-F684-8368-18FB-76834783BB59}"/>
          </ac:spMkLst>
        </pc:spChg>
        <pc:spChg chg="mod">
          <ac:chgData name="Zhao Jin" userId="cd05a825-544c-438a-9ba1-08e63db50b47" providerId="ADAL" clId="{5778425D-9C2C-4CBB-86CE-CCD2CCC2FC1E}" dt="2025-01-21T01:08:09.455" v="3228" actId="1076"/>
          <ac:spMkLst>
            <pc:docMk/>
            <pc:sldMk cId="4078683696" sldId="510"/>
            <ac:spMk id="7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21T01:10:34.248" v="3244" actId="20577"/>
          <ac:spMkLst>
            <pc:docMk/>
            <pc:sldMk cId="4078683696" sldId="510"/>
            <ac:spMk id="10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16T08:14:24.798" v="1726" actId="20577"/>
          <ac:spMkLst>
            <pc:docMk/>
            <pc:sldMk cId="4078683696" sldId="510"/>
            <ac:spMk id="24578" creationId="{00000000-0000-0000-0000-000000000000}"/>
          </ac:spMkLst>
        </pc:spChg>
      </pc:sldChg>
      <pc:sldChg chg="modSp modAnim">
        <pc:chgData name="Zhao Jin" userId="cd05a825-544c-438a-9ba1-08e63db50b47" providerId="ADAL" clId="{5778425D-9C2C-4CBB-86CE-CCD2CCC2FC1E}" dt="2025-01-21T01:15:58.013" v="3313"/>
        <pc:sldMkLst>
          <pc:docMk/>
          <pc:sldMk cId="3813801240" sldId="511"/>
        </pc:sldMkLst>
        <pc:spChg chg="mod">
          <ac:chgData name="Zhao Jin" userId="cd05a825-544c-438a-9ba1-08e63db50b47" providerId="ADAL" clId="{5778425D-9C2C-4CBB-86CE-CCD2CCC2FC1E}" dt="2025-01-21T01:15:45.167" v="3312" actId="20577"/>
          <ac:spMkLst>
            <pc:docMk/>
            <pc:sldMk cId="3813801240" sldId="511"/>
            <ac:spMk id="10" creationId="{00000000-0000-0000-0000-000000000000}"/>
          </ac:spMkLst>
        </pc:spChg>
      </pc:sldChg>
      <pc:sldChg chg="addSp delSp modSp mod">
        <pc:chgData name="Zhao Jin" userId="cd05a825-544c-438a-9ba1-08e63db50b47" providerId="ADAL" clId="{5778425D-9C2C-4CBB-86CE-CCD2CCC2FC1E}" dt="2025-01-21T01:18:55.566" v="3414" actId="1076"/>
        <pc:sldMkLst>
          <pc:docMk/>
          <pc:sldMk cId="39845570" sldId="522"/>
        </pc:sldMkLst>
        <pc:spChg chg="add mod">
          <ac:chgData name="Zhao Jin" userId="cd05a825-544c-438a-9ba1-08e63db50b47" providerId="ADAL" clId="{5778425D-9C2C-4CBB-86CE-CCD2CCC2FC1E}" dt="2025-01-21T01:18:55.566" v="3414" actId="1076"/>
          <ac:spMkLst>
            <pc:docMk/>
            <pc:sldMk cId="39845570" sldId="522"/>
            <ac:spMk id="2" creationId="{BA2A5E64-A2BB-23C0-C897-5AB89900DB31}"/>
          </ac:spMkLst>
        </pc:spChg>
        <pc:spChg chg="del mod">
          <ac:chgData name="Zhao Jin" userId="cd05a825-544c-438a-9ba1-08e63db50b47" providerId="ADAL" clId="{5778425D-9C2C-4CBB-86CE-CCD2CCC2FC1E}" dt="2025-01-21T01:18:22.036" v="3374" actId="478"/>
          <ac:spMkLst>
            <pc:docMk/>
            <pc:sldMk cId="39845570" sldId="522"/>
            <ac:spMk id="8" creationId="{00000000-0000-0000-0000-000000000000}"/>
          </ac:spMkLst>
        </pc:spChg>
        <pc:spChg chg="del">
          <ac:chgData name="Zhao Jin" userId="cd05a825-544c-438a-9ba1-08e63db50b47" providerId="ADAL" clId="{5778425D-9C2C-4CBB-86CE-CCD2CCC2FC1E}" dt="2025-01-21T01:17:00.626" v="3315" actId="478"/>
          <ac:spMkLst>
            <pc:docMk/>
            <pc:sldMk cId="39845570" sldId="522"/>
            <ac:spMk id="9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21T01:18:19.655" v="3372" actId="6549"/>
          <ac:spMkLst>
            <pc:docMk/>
            <pc:sldMk cId="39845570" sldId="522"/>
            <ac:spMk id="13" creationId="{00000000-0000-0000-0000-000000000000}"/>
          </ac:spMkLst>
        </pc:spChg>
      </pc:sldChg>
      <pc:sldChg chg="addSp modSp mod">
        <pc:chgData name="Zhao Jin" userId="cd05a825-544c-438a-9ba1-08e63db50b47" providerId="ADAL" clId="{5778425D-9C2C-4CBB-86CE-CCD2CCC2FC1E}" dt="2025-01-21T01:11:01.541" v="3267" actId="20577"/>
        <pc:sldMkLst>
          <pc:docMk/>
          <pc:sldMk cId="3596039415" sldId="523"/>
        </pc:sldMkLst>
        <pc:spChg chg="mod">
          <ac:chgData name="Zhao Jin" userId="cd05a825-544c-438a-9ba1-08e63db50b47" providerId="ADAL" clId="{5778425D-9C2C-4CBB-86CE-CCD2CCC2FC1E}" dt="2025-01-21T01:11:01.541" v="3267" actId="20577"/>
          <ac:spMkLst>
            <pc:docMk/>
            <pc:sldMk cId="3596039415" sldId="523"/>
            <ac:spMk id="10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16T07:46:58.340" v="764" actId="20577"/>
          <ac:spMkLst>
            <pc:docMk/>
            <pc:sldMk cId="3596039415" sldId="523"/>
            <ac:spMk id="24578" creationId="{00000000-0000-0000-0000-000000000000}"/>
          </ac:spMkLst>
        </pc:spChg>
        <pc:picChg chg="mod">
          <ac:chgData name="Zhao Jin" userId="cd05a825-544c-438a-9ba1-08e63db50b47" providerId="ADAL" clId="{5778425D-9C2C-4CBB-86CE-CCD2CCC2FC1E}" dt="2025-01-16T07:47:48.820" v="886" actId="1076"/>
          <ac:picMkLst>
            <pc:docMk/>
            <pc:sldMk cId="3596039415" sldId="523"/>
            <ac:picMk id="2" creationId="{5556B427-62F2-5984-4261-F9A597E2259E}"/>
          </ac:picMkLst>
        </pc:picChg>
        <pc:picChg chg="add mod">
          <ac:chgData name="Zhao Jin" userId="cd05a825-544c-438a-9ba1-08e63db50b47" providerId="ADAL" clId="{5778425D-9C2C-4CBB-86CE-CCD2CCC2FC1E}" dt="2025-01-16T07:53:27.854" v="970" actId="1076"/>
          <ac:picMkLst>
            <pc:docMk/>
            <pc:sldMk cId="3596039415" sldId="523"/>
            <ac:picMk id="1026" creationId="{2F83DD13-C5F6-AD7D-E573-9E14092263DE}"/>
          </ac:picMkLst>
        </pc:picChg>
      </pc:sldChg>
      <pc:sldChg chg="modSp mod">
        <pc:chgData name="Zhao Jin" userId="cd05a825-544c-438a-9ba1-08e63db50b47" providerId="ADAL" clId="{5778425D-9C2C-4CBB-86CE-CCD2CCC2FC1E}" dt="2025-01-21T01:10:50.483" v="3262" actId="1035"/>
        <pc:sldMkLst>
          <pc:docMk/>
          <pc:sldMk cId="740889334" sldId="524"/>
        </pc:sldMkLst>
        <pc:spChg chg="mod">
          <ac:chgData name="Zhao Jin" userId="cd05a825-544c-438a-9ba1-08e63db50b47" providerId="ADAL" clId="{5778425D-9C2C-4CBB-86CE-CCD2CCC2FC1E}" dt="2025-01-21T01:06:28.419" v="3064" actId="6549"/>
          <ac:spMkLst>
            <pc:docMk/>
            <pc:sldMk cId="740889334" sldId="524"/>
            <ac:spMk id="10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16T08:14:30.304" v="1727"/>
          <ac:spMkLst>
            <pc:docMk/>
            <pc:sldMk cId="740889334" sldId="524"/>
            <ac:spMk id="24578" creationId="{00000000-0000-0000-0000-000000000000}"/>
          </ac:spMkLst>
        </pc:spChg>
        <pc:picChg chg="mod">
          <ac:chgData name="Zhao Jin" userId="cd05a825-544c-438a-9ba1-08e63db50b47" providerId="ADAL" clId="{5778425D-9C2C-4CBB-86CE-CCD2CCC2FC1E}" dt="2025-01-21T01:10:50.483" v="3262" actId="1035"/>
          <ac:picMkLst>
            <pc:docMk/>
            <pc:sldMk cId="740889334" sldId="524"/>
            <ac:picMk id="2" creationId="{00000000-0000-0000-0000-000000000000}"/>
          </ac:picMkLst>
        </pc:picChg>
      </pc:sldChg>
      <pc:sldChg chg="addSp delSp modSp mod">
        <pc:chgData name="Zhao Jin" userId="cd05a825-544c-438a-9ba1-08e63db50b47" providerId="ADAL" clId="{5778425D-9C2C-4CBB-86CE-CCD2CCC2FC1E}" dt="2025-01-21T01:17:59.338" v="3353" actId="1035"/>
        <pc:sldMkLst>
          <pc:docMk/>
          <pc:sldMk cId="2544506794" sldId="525"/>
        </pc:sldMkLst>
        <pc:spChg chg="add mod">
          <ac:chgData name="Zhao Jin" userId="cd05a825-544c-438a-9ba1-08e63db50b47" providerId="ADAL" clId="{5778425D-9C2C-4CBB-86CE-CCD2CCC2FC1E}" dt="2025-01-21T01:17:38.969" v="3327" actId="1076"/>
          <ac:spMkLst>
            <pc:docMk/>
            <pc:sldMk cId="2544506794" sldId="525"/>
            <ac:spMk id="2" creationId="{1B8F8BB0-B4EB-5E42-2D3B-10502D09DCAD}"/>
          </ac:spMkLst>
        </pc:spChg>
        <pc:spChg chg="mod">
          <ac:chgData name="Zhao Jin" userId="cd05a825-544c-438a-9ba1-08e63db50b47" providerId="ADAL" clId="{5778425D-9C2C-4CBB-86CE-CCD2CCC2FC1E}" dt="2025-01-21T01:17:59.338" v="3353" actId="1035"/>
          <ac:spMkLst>
            <pc:docMk/>
            <pc:sldMk cId="2544506794" sldId="525"/>
            <ac:spMk id="4" creationId="{00000000-0000-0000-0000-000000000000}"/>
          </ac:spMkLst>
        </pc:spChg>
        <pc:spChg chg="add del mod">
          <ac:chgData name="Zhao Jin" userId="cd05a825-544c-438a-9ba1-08e63db50b47" providerId="ADAL" clId="{5778425D-9C2C-4CBB-86CE-CCD2CCC2FC1E}" dt="2025-01-21T01:17:56.929" v="3352" actId="1035"/>
          <ac:spMkLst>
            <pc:docMk/>
            <pc:sldMk cId="2544506794" sldId="525"/>
            <ac:spMk id="7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21T01:17:43.994" v="3331" actId="255"/>
          <ac:spMkLst>
            <pc:docMk/>
            <pc:sldMk cId="2544506794" sldId="525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5778425D-9C2C-4CBB-86CE-CCD2CCC2FC1E}" dt="2025-01-21T01:06:33.222" v="3067" actId="20577"/>
        <pc:sldMkLst>
          <pc:docMk/>
          <pc:sldMk cId="1309378229" sldId="527"/>
        </pc:sldMkLst>
        <pc:spChg chg="mod">
          <ac:chgData name="Zhao Jin" userId="cd05a825-544c-438a-9ba1-08e63db50b47" providerId="ADAL" clId="{5778425D-9C2C-4CBB-86CE-CCD2CCC2FC1E}" dt="2025-01-16T08:07:52.900" v="1654" actId="1076"/>
          <ac:spMkLst>
            <pc:docMk/>
            <pc:sldMk cId="1309378229" sldId="527"/>
            <ac:spMk id="2" creationId="{CB77365A-3920-C97B-B17D-84FB98096ECF}"/>
          </ac:spMkLst>
        </pc:spChg>
        <pc:spChg chg="mod">
          <ac:chgData name="Zhao Jin" userId="cd05a825-544c-438a-9ba1-08e63db50b47" providerId="ADAL" clId="{5778425D-9C2C-4CBB-86CE-CCD2CCC2FC1E}" dt="2025-01-21T01:06:33.222" v="3067" actId="20577"/>
          <ac:spMkLst>
            <pc:docMk/>
            <pc:sldMk cId="1309378229" sldId="527"/>
            <ac:spMk id="10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16T08:14:32.872" v="1728"/>
          <ac:spMkLst>
            <pc:docMk/>
            <pc:sldMk cId="1309378229" sldId="527"/>
            <ac:spMk id="24578" creationId="{00000000-0000-0000-0000-000000000000}"/>
          </ac:spMkLst>
        </pc:spChg>
      </pc:sldChg>
      <pc:sldChg chg="addSp delSp modSp del mod delAnim">
        <pc:chgData name="Zhao Jin" userId="cd05a825-544c-438a-9ba1-08e63db50b47" providerId="ADAL" clId="{5778425D-9C2C-4CBB-86CE-CCD2CCC2FC1E}" dt="2025-01-21T01:13:12.951" v="3273" actId="47"/>
        <pc:sldMkLst>
          <pc:docMk/>
          <pc:sldMk cId="1799330761" sldId="528"/>
        </pc:sldMkLst>
      </pc:sldChg>
      <pc:sldChg chg="modSp mod">
        <pc:chgData name="Zhao Jin" userId="cd05a825-544c-438a-9ba1-08e63db50b47" providerId="ADAL" clId="{5778425D-9C2C-4CBB-86CE-CCD2CCC2FC1E}" dt="2025-01-21T01:12:11.200" v="3270" actId="1076"/>
        <pc:sldMkLst>
          <pc:docMk/>
          <pc:sldMk cId="3357698076" sldId="529"/>
        </pc:sldMkLst>
        <pc:spChg chg="mod">
          <ac:chgData name="Zhao Jin" userId="cd05a825-544c-438a-9ba1-08e63db50b47" providerId="ADAL" clId="{5778425D-9C2C-4CBB-86CE-CCD2CCC2FC1E}" dt="2025-01-21T01:12:11.200" v="3270" actId="1076"/>
          <ac:spMkLst>
            <pc:docMk/>
            <pc:sldMk cId="3357698076" sldId="529"/>
            <ac:spMk id="3" creationId="{F301A541-8675-7EF0-C415-3F7C1639A66B}"/>
          </ac:spMkLst>
        </pc:spChg>
        <pc:spChg chg="mod">
          <ac:chgData name="Zhao Jin" userId="cd05a825-544c-438a-9ba1-08e63db50b47" providerId="ADAL" clId="{5778425D-9C2C-4CBB-86CE-CCD2CCC2FC1E}" dt="2025-01-21T01:12:03.966" v="3269" actId="20577"/>
          <ac:spMkLst>
            <pc:docMk/>
            <pc:sldMk cId="3357698076" sldId="529"/>
            <ac:spMk id="10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16T08:14:39.443" v="1729"/>
          <ac:spMkLst>
            <pc:docMk/>
            <pc:sldMk cId="3357698076" sldId="529"/>
            <ac:spMk id="24578" creationId="{00000000-0000-0000-0000-000000000000}"/>
          </ac:spMkLst>
        </pc:spChg>
      </pc:sldChg>
      <pc:sldChg chg="addSp modSp modAnim">
        <pc:chgData name="Zhao Jin" userId="cd05a825-544c-438a-9ba1-08e63db50b47" providerId="ADAL" clId="{5778425D-9C2C-4CBB-86CE-CCD2CCC2FC1E}" dt="2025-01-16T05:59:10.318" v="148" actId="255"/>
        <pc:sldMkLst>
          <pc:docMk/>
          <pc:sldMk cId="436156561" sldId="530"/>
        </pc:sldMkLst>
        <pc:spChg chg="add mod">
          <ac:chgData name="Zhao Jin" userId="cd05a825-544c-438a-9ba1-08e63db50b47" providerId="ADAL" clId="{5778425D-9C2C-4CBB-86CE-CCD2CCC2FC1E}" dt="2025-01-16T05:59:02.704" v="147"/>
          <ac:spMkLst>
            <pc:docMk/>
            <pc:sldMk cId="436156561" sldId="530"/>
            <ac:spMk id="2" creationId="{61006D94-7056-9AD2-EE6C-003C659AC10E}"/>
          </ac:spMkLst>
        </pc:spChg>
        <pc:spChg chg="add mod">
          <ac:chgData name="Zhao Jin" userId="cd05a825-544c-438a-9ba1-08e63db50b47" providerId="ADAL" clId="{5778425D-9C2C-4CBB-86CE-CCD2CCC2FC1E}" dt="2025-01-16T05:59:02.704" v="147"/>
          <ac:spMkLst>
            <pc:docMk/>
            <pc:sldMk cId="436156561" sldId="530"/>
            <ac:spMk id="3" creationId="{4D5639C6-E030-743C-F2ED-7847B69FDD84}"/>
          </ac:spMkLst>
        </pc:spChg>
        <pc:spChg chg="mod">
          <ac:chgData name="Zhao Jin" userId="cd05a825-544c-438a-9ba1-08e63db50b47" providerId="ADAL" clId="{5778425D-9C2C-4CBB-86CE-CCD2CCC2FC1E}" dt="2025-01-16T05:59:10.318" v="148" actId="255"/>
          <ac:spMkLst>
            <pc:docMk/>
            <pc:sldMk cId="436156561" sldId="530"/>
            <ac:spMk id="10" creationId="{00000000-0000-0000-0000-000000000000}"/>
          </ac:spMkLst>
        </pc:spChg>
      </pc:sldChg>
      <pc:sldChg chg="modSp modAnim">
        <pc:chgData name="Zhao Jin" userId="cd05a825-544c-438a-9ba1-08e63db50b47" providerId="ADAL" clId="{5778425D-9C2C-4CBB-86CE-CCD2CCC2FC1E}" dt="2025-01-16T06:10:19.335" v="458" actId="207"/>
        <pc:sldMkLst>
          <pc:docMk/>
          <pc:sldMk cId="681224785" sldId="531"/>
        </pc:sldMkLst>
        <pc:spChg chg="mod">
          <ac:chgData name="Zhao Jin" userId="cd05a825-544c-438a-9ba1-08e63db50b47" providerId="ADAL" clId="{5778425D-9C2C-4CBB-86CE-CCD2CCC2FC1E}" dt="2025-01-16T06:10:19.335" v="458" actId="207"/>
          <ac:spMkLst>
            <pc:docMk/>
            <pc:sldMk cId="681224785" sldId="531"/>
            <ac:spMk id="1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5778425D-9C2C-4CBB-86CE-CCD2CCC2FC1E}" dt="2025-01-16T06:09:12.333" v="454" actId="20577"/>
        <pc:sldMkLst>
          <pc:docMk/>
          <pc:sldMk cId="3275268416" sldId="532"/>
        </pc:sldMkLst>
        <pc:spChg chg="mod">
          <ac:chgData name="Zhao Jin" userId="cd05a825-544c-438a-9ba1-08e63db50b47" providerId="ADAL" clId="{5778425D-9C2C-4CBB-86CE-CCD2CCC2FC1E}" dt="2025-01-16T06:09:11.089" v="452" actId="20577"/>
          <ac:spMkLst>
            <pc:docMk/>
            <pc:sldMk cId="3275268416" sldId="532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5778425D-9C2C-4CBB-86CE-CCD2CCC2FC1E}" dt="2025-01-16T06:21:29.678" v="579" actId="1076"/>
        <pc:sldMkLst>
          <pc:docMk/>
          <pc:sldMk cId="1582525615" sldId="535"/>
        </pc:sldMkLst>
        <pc:cxnChg chg="mod">
          <ac:chgData name="Zhao Jin" userId="cd05a825-544c-438a-9ba1-08e63db50b47" providerId="ADAL" clId="{5778425D-9C2C-4CBB-86CE-CCD2CCC2FC1E}" dt="2025-01-16T06:21:29.678" v="579" actId="1076"/>
          <ac:cxnSpMkLst>
            <pc:docMk/>
            <pc:sldMk cId="1582525615" sldId="535"/>
            <ac:cxnSpMk id="5" creationId="{00000000-0000-0000-0000-000000000000}"/>
          </ac:cxnSpMkLst>
        </pc:cxnChg>
      </pc:sldChg>
      <pc:sldChg chg="addSp delSp modSp add del mod">
        <pc:chgData name="Zhao Jin" userId="cd05a825-544c-438a-9ba1-08e63db50b47" providerId="ADAL" clId="{5778425D-9C2C-4CBB-86CE-CCD2CCC2FC1E}" dt="2025-01-21T01:25:17.204" v="3484" actId="20577"/>
        <pc:sldMkLst>
          <pc:docMk/>
          <pc:sldMk cId="1344427664" sldId="537"/>
        </pc:sldMkLst>
        <pc:spChg chg="add mod">
          <ac:chgData name="Zhao Jin" userId="cd05a825-544c-438a-9ba1-08e63db50b47" providerId="ADAL" clId="{5778425D-9C2C-4CBB-86CE-CCD2CCC2FC1E}" dt="2025-01-21T01:24:53.231" v="3468" actId="1076"/>
          <ac:spMkLst>
            <pc:docMk/>
            <pc:sldMk cId="1344427664" sldId="537"/>
            <ac:spMk id="2" creationId="{A229B60C-0BF5-E6A6-DDAF-A869A67F8DCC}"/>
          </ac:spMkLst>
        </pc:spChg>
        <pc:spChg chg="mod">
          <ac:chgData name="Zhao Jin" userId="cd05a825-544c-438a-9ba1-08e63db50b47" providerId="ADAL" clId="{5778425D-9C2C-4CBB-86CE-CCD2CCC2FC1E}" dt="2025-01-21T01:25:17.204" v="3484" actId="20577"/>
          <ac:spMkLst>
            <pc:docMk/>
            <pc:sldMk cId="1344427664" sldId="537"/>
            <ac:spMk id="15" creationId="{00000000-0000-0000-0000-000000000000}"/>
          </ac:spMkLst>
        </pc:spChg>
        <pc:picChg chg="del">
          <ac:chgData name="Zhao Jin" userId="cd05a825-544c-438a-9ba1-08e63db50b47" providerId="ADAL" clId="{5778425D-9C2C-4CBB-86CE-CCD2CCC2FC1E}" dt="2025-01-21T01:22:51.670" v="3443" actId="478"/>
          <ac:picMkLst>
            <pc:docMk/>
            <pc:sldMk cId="1344427664" sldId="537"/>
            <ac:picMk id="9" creationId="{00000000-0000-0000-0000-000000000000}"/>
          </ac:picMkLst>
        </pc:picChg>
      </pc:sldChg>
      <pc:sldChg chg="modSp mod">
        <pc:chgData name="Zhao Jin" userId="cd05a825-544c-438a-9ba1-08e63db50b47" providerId="ADAL" clId="{5778425D-9C2C-4CBB-86CE-CCD2CCC2FC1E}" dt="2025-01-16T06:20:16.169" v="542" actId="113"/>
        <pc:sldMkLst>
          <pc:docMk/>
          <pc:sldMk cId="2851665547" sldId="538"/>
        </pc:sldMkLst>
        <pc:spChg chg="mod">
          <ac:chgData name="Zhao Jin" userId="cd05a825-544c-438a-9ba1-08e63db50b47" providerId="ADAL" clId="{5778425D-9C2C-4CBB-86CE-CCD2CCC2FC1E}" dt="2025-01-16T06:20:16.169" v="542" actId="113"/>
          <ac:spMkLst>
            <pc:docMk/>
            <pc:sldMk cId="2851665547" sldId="538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5778425D-9C2C-4CBB-86CE-CCD2CCC2FC1E}" dt="2025-01-21T01:26:11.793" v="3501" actId="207"/>
        <pc:sldMkLst>
          <pc:docMk/>
          <pc:sldMk cId="1293966413" sldId="539"/>
        </pc:sldMkLst>
        <pc:spChg chg="mod">
          <ac:chgData name="Zhao Jin" userId="cd05a825-544c-438a-9ba1-08e63db50b47" providerId="ADAL" clId="{5778425D-9C2C-4CBB-86CE-CCD2CCC2FC1E}" dt="2025-01-21T01:26:11.793" v="3501" actId="207"/>
          <ac:spMkLst>
            <pc:docMk/>
            <pc:sldMk cId="1293966413" sldId="539"/>
            <ac:spMk id="15" creationId="{00000000-0000-0000-0000-000000000000}"/>
          </ac:spMkLst>
        </pc:spChg>
      </pc:sldChg>
      <pc:sldChg chg="addSp modSp mod ord modAnim">
        <pc:chgData name="Zhao Jin" userId="cd05a825-544c-438a-9ba1-08e63db50b47" providerId="ADAL" clId="{5778425D-9C2C-4CBB-86CE-CCD2CCC2FC1E}" dt="2025-01-16T06:23:01.493" v="628"/>
        <pc:sldMkLst>
          <pc:docMk/>
          <pc:sldMk cId="3008340486" sldId="540"/>
        </pc:sldMkLst>
        <pc:spChg chg="add mod">
          <ac:chgData name="Zhao Jin" userId="cd05a825-544c-438a-9ba1-08e63db50b47" providerId="ADAL" clId="{5778425D-9C2C-4CBB-86CE-CCD2CCC2FC1E}" dt="2025-01-16T06:22:05.891" v="597" actId="20577"/>
          <ac:spMkLst>
            <pc:docMk/>
            <pc:sldMk cId="3008340486" sldId="540"/>
            <ac:spMk id="4" creationId="{A35B6F10-591C-B285-00D2-A1DCF7CCE3F9}"/>
          </ac:spMkLst>
        </pc:spChg>
        <pc:spChg chg="mod">
          <ac:chgData name="Zhao Jin" userId="cd05a825-544c-438a-9ba1-08e63db50b47" providerId="ADAL" clId="{5778425D-9C2C-4CBB-86CE-CCD2CCC2FC1E}" dt="2025-01-16T06:22:48.417" v="625" actId="207"/>
          <ac:spMkLst>
            <pc:docMk/>
            <pc:sldMk cId="3008340486" sldId="540"/>
            <ac:spMk id="15" creationId="{00000000-0000-0000-0000-000000000000}"/>
          </ac:spMkLst>
        </pc:spChg>
        <pc:picChg chg="add mod">
          <ac:chgData name="Zhao Jin" userId="cd05a825-544c-438a-9ba1-08e63db50b47" providerId="ADAL" clId="{5778425D-9C2C-4CBB-86CE-CCD2CCC2FC1E}" dt="2025-01-16T06:20:55.549" v="549" actId="1076"/>
          <ac:picMkLst>
            <pc:docMk/>
            <pc:sldMk cId="3008340486" sldId="540"/>
            <ac:picMk id="2" creationId="{D79E6480-8C10-E01E-2410-D546E6F00CC8}"/>
          </ac:picMkLst>
        </pc:picChg>
        <pc:cxnChg chg="add mod">
          <ac:chgData name="Zhao Jin" userId="cd05a825-544c-438a-9ba1-08e63db50b47" providerId="ADAL" clId="{5778425D-9C2C-4CBB-86CE-CCD2CCC2FC1E}" dt="2025-01-16T06:22:16.877" v="598" actId="14100"/>
          <ac:cxnSpMkLst>
            <pc:docMk/>
            <pc:sldMk cId="3008340486" sldId="540"/>
            <ac:cxnSpMk id="5" creationId="{A324111F-8CDA-B145-9BBC-8F9DF326949A}"/>
          </ac:cxnSpMkLst>
        </pc:cxnChg>
        <pc:cxnChg chg="add mod">
          <ac:chgData name="Zhao Jin" userId="cd05a825-544c-438a-9ba1-08e63db50b47" providerId="ADAL" clId="{5778425D-9C2C-4CBB-86CE-CCD2CCC2FC1E}" dt="2025-01-16T06:22:05.655" v="595" actId="20577"/>
          <ac:cxnSpMkLst>
            <pc:docMk/>
            <pc:sldMk cId="3008340486" sldId="540"/>
            <ac:cxnSpMk id="9" creationId="{8561361C-6488-B7A8-2ACE-7D0913B89C7C}"/>
          </ac:cxnSpMkLst>
        </pc:cxnChg>
      </pc:sldChg>
      <pc:sldChg chg="modSp mod ord">
        <pc:chgData name="Zhao Jin" userId="cd05a825-544c-438a-9ba1-08e63db50b47" providerId="ADAL" clId="{5778425D-9C2C-4CBB-86CE-CCD2CCC2FC1E}" dt="2025-01-21T01:21:24.025" v="3416" actId="207"/>
        <pc:sldMkLst>
          <pc:docMk/>
          <pc:sldMk cId="3466905673" sldId="541"/>
        </pc:sldMkLst>
        <pc:spChg chg="mod">
          <ac:chgData name="Zhao Jin" userId="cd05a825-544c-438a-9ba1-08e63db50b47" providerId="ADAL" clId="{5778425D-9C2C-4CBB-86CE-CCD2CCC2FC1E}" dt="2025-01-21T01:21:24.025" v="3416" actId="207"/>
          <ac:spMkLst>
            <pc:docMk/>
            <pc:sldMk cId="3466905673" sldId="541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5778425D-9C2C-4CBB-86CE-CCD2CCC2FC1E}" dt="2025-01-21T01:27:37.297" v="3630" actId="947"/>
        <pc:sldMkLst>
          <pc:docMk/>
          <pc:sldMk cId="3028826392" sldId="542"/>
        </pc:sldMkLst>
        <pc:spChg chg="mod">
          <ac:chgData name="Zhao Jin" userId="cd05a825-544c-438a-9ba1-08e63db50b47" providerId="ADAL" clId="{5778425D-9C2C-4CBB-86CE-CCD2CCC2FC1E}" dt="2025-01-21T01:27:37.297" v="3630" actId="947"/>
          <ac:spMkLst>
            <pc:docMk/>
            <pc:sldMk cId="3028826392" sldId="542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5778425D-9C2C-4CBB-86CE-CCD2CCC2FC1E}" dt="2025-01-21T01:30:08.513" v="3675" actId="20577"/>
        <pc:sldMkLst>
          <pc:docMk/>
          <pc:sldMk cId="3246666524" sldId="545"/>
        </pc:sldMkLst>
        <pc:spChg chg="mod">
          <ac:chgData name="Zhao Jin" userId="cd05a825-544c-438a-9ba1-08e63db50b47" providerId="ADAL" clId="{5778425D-9C2C-4CBB-86CE-CCD2CCC2FC1E}" dt="2025-01-21T01:30:08.513" v="3675" actId="20577"/>
          <ac:spMkLst>
            <pc:docMk/>
            <pc:sldMk cId="3246666524" sldId="545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5778425D-9C2C-4CBB-86CE-CCD2CCC2FC1E}" dt="2025-01-21T01:25:53.664" v="3496" actId="207"/>
        <pc:sldMkLst>
          <pc:docMk/>
          <pc:sldMk cId="2295364242" sldId="547"/>
        </pc:sldMkLst>
        <pc:spChg chg="mod">
          <ac:chgData name="Zhao Jin" userId="cd05a825-544c-438a-9ba1-08e63db50b47" providerId="ADAL" clId="{5778425D-9C2C-4CBB-86CE-CCD2CCC2FC1E}" dt="2025-01-21T01:25:34.760" v="3488" actId="1076"/>
          <ac:spMkLst>
            <pc:docMk/>
            <pc:sldMk cId="2295364242" sldId="547"/>
            <ac:spMk id="4" creationId="{6093DD0A-4BA5-0EDE-E310-8E7169B68F2D}"/>
          </ac:spMkLst>
        </pc:spChg>
        <pc:spChg chg="mod">
          <ac:chgData name="Zhao Jin" userId="cd05a825-544c-438a-9ba1-08e63db50b47" providerId="ADAL" clId="{5778425D-9C2C-4CBB-86CE-CCD2CCC2FC1E}" dt="2025-01-21T01:25:53.664" v="3496" actId="207"/>
          <ac:spMkLst>
            <pc:docMk/>
            <pc:sldMk cId="2295364242" sldId="547"/>
            <ac:spMk id="15" creationId="{00000000-0000-0000-0000-000000000000}"/>
          </ac:spMkLst>
        </pc:spChg>
        <pc:picChg chg="mod">
          <ac:chgData name="Zhao Jin" userId="cd05a825-544c-438a-9ba1-08e63db50b47" providerId="ADAL" clId="{5778425D-9C2C-4CBB-86CE-CCD2CCC2FC1E}" dt="2025-01-21T01:22:35.302" v="3441" actId="1076"/>
          <ac:picMkLst>
            <pc:docMk/>
            <pc:sldMk cId="2295364242" sldId="547"/>
            <ac:picMk id="3" creationId="{00000000-0000-0000-0000-000000000000}"/>
          </ac:picMkLst>
        </pc:picChg>
      </pc:sldChg>
      <pc:sldChg chg="addSp modSp mod">
        <pc:chgData name="Zhao Jin" userId="cd05a825-544c-438a-9ba1-08e63db50b47" providerId="ADAL" clId="{5778425D-9C2C-4CBB-86CE-CCD2CCC2FC1E}" dt="2025-01-16T06:23:55.722" v="650" actId="1036"/>
        <pc:sldMkLst>
          <pc:docMk/>
          <pc:sldMk cId="601852946" sldId="548"/>
        </pc:sldMkLst>
        <pc:spChg chg="add mod">
          <ac:chgData name="Zhao Jin" userId="cd05a825-544c-438a-9ba1-08e63db50b47" providerId="ADAL" clId="{5778425D-9C2C-4CBB-86CE-CCD2CCC2FC1E}" dt="2025-01-16T06:23:55.722" v="650" actId="1036"/>
          <ac:spMkLst>
            <pc:docMk/>
            <pc:sldMk cId="601852946" sldId="548"/>
            <ac:spMk id="4" creationId="{1D94599D-27BC-200F-4D0A-478EB41F6DFF}"/>
          </ac:spMkLst>
        </pc:spChg>
        <pc:spChg chg="mod">
          <ac:chgData name="Zhao Jin" userId="cd05a825-544c-438a-9ba1-08e63db50b47" providerId="ADAL" clId="{5778425D-9C2C-4CBB-86CE-CCD2CCC2FC1E}" dt="2025-01-16T06:16:42.908" v="465" actId="207"/>
          <ac:spMkLst>
            <pc:docMk/>
            <pc:sldMk cId="601852946" sldId="548"/>
            <ac:spMk id="15" creationId="{00000000-0000-0000-0000-000000000000}"/>
          </ac:spMkLst>
        </pc:spChg>
      </pc:sldChg>
      <pc:sldChg chg="addSp modSp add mod">
        <pc:chgData name="Zhao Jin" userId="cd05a825-544c-438a-9ba1-08e63db50b47" providerId="ADAL" clId="{5778425D-9C2C-4CBB-86CE-CCD2CCC2FC1E}" dt="2025-01-21T01:21:20.500" v="3415" actId="207"/>
        <pc:sldMkLst>
          <pc:docMk/>
          <pc:sldMk cId="3738382252" sldId="549"/>
        </pc:sldMkLst>
        <pc:spChg chg="add mod">
          <ac:chgData name="Zhao Jin" userId="cd05a825-544c-438a-9ba1-08e63db50b47" providerId="ADAL" clId="{5778425D-9C2C-4CBB-86CE-CCD2CCC2FC1E}" dt="2025-01-16T06:23:42.631" v="630" actId="1076"/>
          <ac:spMkLst>
            <pc:docMk/>
            <pc:sldMk cId="3738382252" sldId="549"/>
            <ac:spMk id="2" creationId="{C43CBD01-B0BA-76CB-B84A-73B4A6820EC4}"/>
          </ac:spMkLst>
        </pc:spChg>
        <pc:spChg chg="mod">
          <ac:chgData name="Zhao Jin" userId="cd05a825-544c-438a-9ba1-08e63db50b47" providerId="ADAL" clId="{5778425D-9C2C-4CBB-86CE-CCD2CCC2FC1E}" dt="2025-01-21T01:21:20.500" v="3415" actId="207"/>
          <ac:spMkLst>
            <pc:docMk/>
            <pc:sldMk cId="3738382252" sldId="549"/>
            <ac:spMk id="15" creationId="{00000000-0000-0000-0000-000000000000}"/>
          </ac:spMkLst>
        </pc:spChg>
      </pc:sldChg>
      <pc:sldChg chg="del">
        <pc:chgData name="Zhao Jin" userId="cd05a825-544c-438a-9ba1-08e63db50b47" providerId="ADAL" clId="{5778425D-9C2C-4CBB-86CE-CCD2CCC2FC1E}" dt="2025-01-16T06:18:26.691" v="484" actId="2696"/>
        <pc:sldMkLst>
          <pc:docMk/>
          <pc:sldMk cId="4276695931" sldId="549"/>
        </pc:sldMkLst>
      </pc:sldChg>
      <pc:sldChg chg="modSp mod">
        <pc:chgData name="Zhao Jin" userId="cd05a825-544c-438a-9ba1-08e63db50b47" providerId="ADAL" clId="{5778425D-9C2C-4CBB-86CE-CCD2CCC2FC1E}" dt="2025-01-16T07:46:48.552" v="743" actId="6549"/>
        <pc:sldMkLst>
          <pc:docMk/>
          <pc:sldMk cId="3406043367" sldId="551"/>
        </pc:sldMkLst>
        <pc:spChg chg="mod">
          <ac:chgData name="Zhao Jin" userId="cd05a825-544c-438a-9ba1-08e63db50b47" providerId="ADAL" clId="{5778425D-9C2C-4CBB-86CE-CCD2CCC2FC1E}" dt="2025-01-16T07:46:48.552" v="743" actId="6549"/>
          <ac:spMkLst>
            <pc:docMk/>
            <pc:sldMk cId="3406043367" sldId="551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5778425D-9C2C-4CBB-86CE-CCD2CCC2FC1E}" dt="2025-01-16T08:20:09.607" v="2303" actId="21"/>
        <pc:sldMkLst>
          <pc:docMk/>
          <pc:sldMk cId="4188022993" sldId="552"/>
        </pc:sldMkLst>
        <pc:spChg chg="mod">
          <ac:chgData name="Zhao Jin" userId="cd05a825-544c-438a-9ba1-08e63db50b47" providerId="ADAL" clId="{5778425D-9C2C-4CBB-86CE-CCD2CCC2FC1E}" dt="2025-01-16T08:20:09.607" v="2303" actId="21"/>
          <ac:spMkLst>
            <pc:docMk/>
            <pc:sldMk cId="418802299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16T07:55:52.778" v="1082"/>
          <ac:spMkLst>
            <pc:docMk/>
            <pc:sldMk cId="4188022993" sldId="552"/>
            <ac:spMk id="24578" creationId="{00000000-0000-0000-0000-000000000000}"/>
          </ac:spMkLst>
        </pc:spChg>
      </pc:sldChg>
      <pc:sldChg chg="addSp modSp mod">
        <pc:chgData name="Zhao Jin" userId="cd05a825-544c-438a-9ba1-08e63db50b47" providerId="ADAL" clId="{5778425D-9C2C-4CBB-86CE-CCD2CCC2FC1E}" dt="2025-01-16T08:30:09.746" v="3009" actId="1076"/>
        <pc:sldMkLst>
          <pc:docMk/>
          <pc:sldMk cId="3780451803" sldId="553"/>
        </pc:sldMkLst>
        <pc:spChg chg="mod">
          <ac:chgData name="Zhao Jin" userId="cd05a825-544c-438a-9ba1-08e63db50b47" providerId="ADAL" clId="{5778425D-9C2C-4CBB-86CE-CCD2CCC2FC1E}" dt="2025-01-16T08:30:03.496" v="3008" actId="20577"/>
          <ac:spMkLst>
            <pc:docMk/>
            <pc:sldMk cId="3780451803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5778425D-9C2C-4CBB-86CE-CCD2CCC2FC1E}" dt="2025-01-16T08:24:34.049" v="2387" actId="20577"/>
          <ac:spMkLst>
            <pc:docMk/>
            <pc:sldMk cId="3780451803" sldId="553"/>
            <ac:spMk id="24578" creationId="{00000000-0000-0000-0000-000000000000}"/>
          </ac:spMkLst>
        </pc:spChg>
        <pc:graphicFrameChg chg="add mod modGraphic">
          <ac:chgData name="Zhao Jin" userId="cd05a825-544c-438a-9ba1-08e63db50b47" providerId="ADAL" clId="{5778425D-9C2C-4CBB-86CE-CCD2CCC2FC1E}" dt="2025-01-16T08:30:09.746" v="3009" actId="1076"/>
          <ac:graphicFrameMkLst>
            <pc:docMk/>
            <pc:sldMk cId="3780451803" sldId="553"/>
            <ac:graphicFrameMk id="2" creationId="{88D8F262-3B8D-2B90-E937-75C9A38BBED6}"/>
          </ac:graphicFrameMkLst>
        </pc:graphicFrameChg>
      </pc:sldChg>
    </pc:docChg>
  </pc:docChgLst>
  <pc:docChgLst>
    <pc:chgData name="Zhao Jin" userId="cd05a825-544c-438a-9ba1-08e63db50b47" providerId="ADAL" clId="{A242FB49-04AE-4D67-832A-BC0B094B7B60}"/>
    <pc:docChg chg="undo custSel addSld modSld sldOrd">
      <pc:chgData name="Zhao Jin" userId="cd05a825-544c-438a-9ba1-08e63db50b47" providerId="ADAL" clId="{A242FB49-04AE-4D67-832A-BC0B094B7B60}" dt="2024-01-24T06:37:17.721" v="524"/>
      <pc:docMkLst>
        <pc:docMk/>
      </pc:docMkLst>
      <pc:sldChg chg="addSp modSp">
        <pc:chgData name="Zhao Jin" userId="cd05a825-544c-438a-9ba1-08e63db50b47" providerId="ADAL" clId="{A242FB49-04AE-4D67-832A-BC0B094B7B60}" dt="2024-01-23T01:26:51.741" v="505"/>
        <pc:sldMkLst>
          <pc:docMk/>
          <pc:sldMk cId="0" sldId="256"/>
        </pc:sldMkLst>
      </pc:sldChg>
      <pc:sldChg chg="modSp mod modAnim">
        <pc:chgData name="Zhao Jin" userId="cd05a825-544c-438a-9ba1-08e63db50b47" providerId="ADAL" clId="{A242FB49-04AE-4D67-832A-BC0B094B7B60}" dt="2024-01-23T00:58:38.999" v="117"/>
        <pc:sldMkLst>
          <pc:docMk/>
          <pc:sldMk cId="1691474746" sldId="509"/>
        </pc:sldMkLst>
      </pc:sldChg>
      <pc:sldChg chg="modSp mod">
        <pc:chgData name="Zhao Jin" userId="cd05a825-544c-438a-9ba1-08e63db50b47" providerId="ADAL" clId="{A242FB49-04AE-4D67-832A-BC0B094B7B60}" dt="2024-01-22T08:03:28.906" v="2" actId="20577"/>
        <pc:sldMkLst>
          <pc:docMk/>
          <pc:sldMk cId="3813801240" sldId="511"/>
        </pc:sldMkLst>
      </pc:sldChg>
      <pc:sldChg chg="modSp modAnim">
        <pc:chgData name="Zhao Jin" userId="cd05a825-544c-438a-9ba1-08e63db50b47" providerId="ADAL" clId="{A242FB49-04AE-4D67-832A-BC0B094B7B60}" dt="2024-01-23T00:57:39.095" v="115" actId="20577"/>
        <pc:sldMkLst>
          <pc:docMk/>
          <pc:sldMk cId="1799330761" sldId="528"/>
        </pc:sldMkLst>
      </pc:sldChg>
      <pc:sldChg chg="modAnim">
        <pc:chgData name="Zhao Jin" userId="cd05a825-544c-438a-9ba1-08e63db50b47" providerId="ADAL" clId="{A242FB49-04AE-4D67-832A-BC0B094B7B60}" dt="2024-01-22T09:07:52.105" v="37"/>
        <pc:sldMkLst>
          <pc:docMk/>
          <pc:sldMk cId="436156561" sldId="530"/>
        </pc:sldMkLst>
      </pc:sldChg>
      <pc:sldChg chg="modAnim">
        <pc:chgData name="Zhao Jin" userId="cd05a825-544c-438a-9ba1-08e63db50b47" providerId="ADAL" clId="{A242FB49-04AE-4D67-832A-BC0B094B7B60}" dt="2024-01-22T09:08:55.986" v="42"/>
        <pc:sldMkLst>
          <pc:docMk/>
          <pc:sldMk cId="681224785" sldId="531"/>
        </pc:sldMkLst>
      </pc:sldChg>
      <pc:sldChg chg="modSp mod">
        <pc:chgData name="Zhao Jin" userId="cd05a825-544c-438a-9ba1-08e63db50b47" providerId="ADAL" clId="{A242FB49-04AE-4D67-832A-BC0B094B7B60}" dt="2024-01-23T01:00:55.084" v="133" actId="207"/>
        <pc:sldMkLst>
          <pc:docMk/>
          <pc:sldMk cId="4265878996" sldId="534"/>
        </pc:sldMkLst>
      </pc:sldChg>
      <pc:sldChg chg="addSp delSp modSp mod">
        <pc:chgData name="Zhao Jin" userId="cd05a825-544c-438a-9ba1-08e63db50b47" providerId="ADAL" clId="{A242FB49-04AE-4D67-832A-BC0B094B7B60}" dt="2024-01-24T06:37:17.721" v="524"/>
        <pc:sldMkLst>
          <pc:docMk/>
          <pc:sldMk cId="1582525615" sldId="535"/>
        </pc:sldMkLst>
      </pc:sldChg>
      <pc:sldChg chg="addSp modSp mod">
        <pc:chgData name="Zhao Jin" userId="cd05a825-544c-438a-9ba1-08e63db50b47" providerId="ADAL" clId="{A242FB49-04AE-4D67-832A-BC0B094B7B60}" dt="2024-01-23T01:23:57.626" v="480" actId="20577"/>
        <pc:sldMkLst>
          <pc:docMk/>
          <pc:sldMk cId="1293966413" sldId="539"/>
        </pc:sldMkLst>
      </pc:sldChg>
      <pc:sldChg chg="addSp modSp mod">
        <pc:chgData name="Zhao Jin" userId="cd05a825-544c-438a-9ba1-08e63db50b47" providerId="ADAL" clId="{A242FB49-04AE-4D67-832A-BC0B094B7B60}" dt="2024-01-23T01:25:16.163" v="493" actId="1035"/>
        <pc:sldMkLst>
          <pc:docMk/>
          <pc:sldMk cId="3466905673" sldId="541"/>
        </pc:sldMkLst>
      </pc:sldChg>
      <pc:sldChg chg="modSp mod">
        <pc:chgData name="Zhao Jin" userId="cd05a825-544c-438a-9ba1-08e63db50b47" providerId="ADAL" clId="{A242FB49-04AE-4D67-832A-BC0B094B7B60}" dt="2024-01-23T01:14:11.771" v="287" actId="5793"/>
        <pc:sldMkLst>
          <pc:docMk/>
          <pc:sldMk cId="3028826392" sldId="542"/>
        </pc:sldMkLst>
      </pc:sldChg>
      <pc:sldChg chg="addSp modSp mod">
        <pc:chgData name="Zhao Jin" userId="cd05a825-544c-438a-9ba1-08e63db50b47" providerId="ADAL" clId="{A242FB49-04AE-4D67-832A-BC0B094B7B60}" dt="2024-01-23T01:26:03.629" v="504" actId="1037"/>
        <pc:sldMkLst>
          <pc:docMk/>
          <pc:sldMk cId="3246666524" sldId="545"/>
        </pc:sldMkLst>
      </pc:sldChg>
      <pc:sldChg chg="addSp delSp modSp new mod modAnim">
        <pc:chgData name="Zhao Jin" userId="cd05a825-544c-438a-9ba1-08e63db50b47" providerId="ADAL" clId="{A242FB49-04AE-4D67-832A-BC0B094B7B60}" dt="2024-01-23T01:16:02.223" v="389" actId="207"/>
        <pc:sldMkLst>
          <pc:docMk/>
          <pc:sldMk cId="4024829113" sldId="546"/>
        </pc:sldMkLst>
      </pc:sldChg>
      <pc:sldChg chg="addSp modSp add mod ord">
        <pc:chgData name="Zhao Jin" userId="cd05a825-544c-438a-9ba1-08e63db50b47" providerId="ADAL" clId="{A242FB49-04AE-4D67-832A-BC0B094B7B60}" dt="2024-01-23T01:22:43.348" v="460" actId="1076"/>
        <pc:sldMkLst>
          <pc:docMk/>
          <pc:sldMk cId="2295364242" sldId="547"/>
        </pc:sldMkLst>
      </pc:sldChg>
      <pc:sldChg chg="addSp delSp modSp add mod">
        <pc:chgData name="Zhao Jin" userId="cd05a825-544c-438a-9ba1-08e63db50b47" providerId="ADAL" clId="{A242FB49-04AE-4D67-832A-BC0B094B7B60}" dt="2024-01-23T01:23:02.435" v="474" actId="478"/>
        <pc:sldMkLst>
          <pc:docMk/>
          <pc:sldMk cId="601852946" sldId="548"/>
        </pc:sldMkLst>
      </pc:sldChg>
      <pc:sldChg chg="add">
        <pc:chgData name="Zhao Jin" userId="cd05a825-544c-438a-9ba1-08e63db50b47" providerId="ADAL" clId="{A242FB49-04AE-4D67-832A-BC0B094B7B60}" dt="2024-01-23T01:24:26.363" v="482"/>
        <pc:sldMkLst>
          <pc:docMk/>
          <pc:sldMk cId="4276695931" sldId="549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1/21/2025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8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7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5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5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3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95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2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08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16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07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8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7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01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5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Functions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6BF430A-8D41-A5D1-1E83-CE728C0E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4D3E4-44A2-4577-017D-7DC2E500587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/>
              <a:t>μ</a:t>
            </a:r>
            <a:r>
              <a:rPr lang="en-US" sz="2400" dirty="0"/>
              <a:t>: mean (L,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L': subtract (L, k, </a:t>
            </a:r>
            <a:r>
              <a:rPr lang="el-GR" sz="2400" i="1" dirty="0"/>
              <a:t>μ</a:t>
            </a:r>
            <a:r>
              <a:rPr lang="en-US" sz="2400" i="1" dirty="0"/>
              <a:t>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L'': square (L',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:</a:t>
            </a:r>
            <a:r>
              <a:rPr lang="en-US" sz="2400" i="1" dirty="0"/>
              <a:t> </a:t>
            </a:r>
            <a:r>
              <a:rPr lang="en-US" sz="2400" dirty="0"/>
              <a:t>mean (L'',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</a:t>
            </a:r>
            <a:r>
              <a:rPr lang="en-US" sz="2400" dirty="0"/>
              <a:t> </a:t>
            </a:r>
            <a:r>
              <a:rPr lang="en-US" sz="2400" dirty="0" err="1"/>
              <a:t>sqrt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el-GR" sz="2400" i="1" dirty="0"/>
              <a:t>μ</a:t>
            </a:r>
            <a:r>
              <a:rPr lang="en-US" sz="2400" i="1" dirty="0"/>
              <a:t>'')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2356" y="3286204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say k 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L = {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9</a:t>
            </a:r>
            <a:r>
              <a:rPr lang="en-US" sz="2400" dirty="0"/>
              <a:t>},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355" y="3750782"/>
            <a:ext cx="450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/>
              <a:t> = 5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2354" y="4281090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subtract (L, k, </a:t>
            </a:r>
            <a:r>
              <a:rPr lang="el-GR" sz="2400" dirty="0"/>
              <a:t>μ</a:t>
            </a:r>
            <a:r>
              <a:rPr lang="en-US" sz="2400" dirty="0"/>
              <a:t>) = {-4, -2, 0, 2 ,4}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2354" y="4815557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square (L', k) = {16, 4, 0, 4,16}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22354" y="5320892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 = mean (L'', k) = 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9911" y="5844243"/>
            <a:ext cx="471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sqrt</a:t>
            </a:r>
            <a:r>
              <a:rPr lang="en-US" sz="2400" dirty="0"/>
              <a:t> (</a:t>
            </a:r>
            <a:r>
              <a:rPr lang="el-GR" sz="2400" i="1" dirty="0"/>
              <a:t>μ</a:t>
            </a:r>
            <a:r>
              <a:rPr lang="en-US" sz="2400" i="1" dirty="0"/>
              <a:t>''</a:t>
            </a:r>
            <a:r>
              <a:rPr lang="en-US" sz="2400" dirty="0"/>
              <a:t>) = 2.83</a:t>
            </a:r>
          </a:p>
        </p:txBody>
      </p:sp>
    </p:spTree>
    <p:extLst>
      <p:ext uri="{BB962C8B-B14F-4D97-AF65-F5344CB8AC3E}">
        <p14:creationId xmlns:p14="http://schemas.microsoft.com/office/powerpoint/2010/main" val="4265878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/>
              <a:t>result: </a:t>
            </a:r>
            <a:r>
              <a:rPr lang="en-US" sz="2400" i="1" dirty="0"/>
              <a:t>sqrt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Reuse of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 function, once defined, can be reused any number of times!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 need to reinvent the wheel every time!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015" y="4436266"/>
            <a:ext cx="2238769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mean is used twice!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294863" y="4216820"/>
            <a:ext cx="1042869" cy="415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35067" y="4190348"/>
            <a:ext cx="702804" cy="4305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56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 </a:t>
            </a:r>
            <a:r>
              <a:rPr lang="en-US" sz="2400" i="1" dirty="0" err="1"/>
              <a:t>sqrt</a:t>
            </a:r>
            <a:r>
              <a:rPr lang="en-US" sz="2400" i="1" dirty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Function calling </a:t>
            </a:r>
            <a:r>
              <a:rPr lang="en-US" sz="2400" b="1" dirty="0">
                <a:solidFill>
                  <a:srgbClr val="0000FF"/>
                </a:solidFill>
              </a:rPr>
              <a:t>other</a:t>
            </a:r>
            <a:r>
              <a:rPr lang="en-US" sz="2400" dirty="0">
                <a:solidFill>
                  <a:srgbClr val="0000FF"/>
                </a:solidFill>
              </a:rPr>
              <a:t>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If we treat this computation as a 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i="1" dirty="0" err="1"/>
              <a:t>stddev</a:t>
            </a:r>
            <a:r>
              <a:rPr lang="en-US" sz="2000" i="1" dirty="0"/>
              <a:t> (L, k)</a:t>
            </a:r>
            <a:r>
              <a:rPr lang="en-US" sz="2000" dirty="0"/>
              <a:t>, it calls </a:t>
            </a:r>
            <a:r>
              <a:rPr lang="en-US" sz="2000" i="1" dirty="0" err="1"/>
              <a:t>sqrt</a:t>
            </a:r>
            <a:r>
              <a:rPr lang="en-US" sz="2000" dirty="0"/>
              <a:t>, </a:t>
            </a:r>
            <a:r>
              <a:rPr lang="en-US" sz="2000" i="1" dirty="0"/>
              <a:t>mean</a:t>
            </a:r>
            <a:r>
              <a:rPr lang="en-US" sz="2000" dirty="0"/>
              <a:t>, </a:t>
            </a:r>
            <a:r>
              <a:rPr lang="en-US" sz="2000" i="1" dirty="0"/>
              <a:t>square</a:t>
            </a:r>
            <a:r>
              <a:rPr lang="en-US" sz="2000" dirty="0"/>
              <a:t> and </a:t>
            </a:r>
            <a:r>
              <a:rPr lang="en-US" sz="2000" i="1" dirty="0"/>
              <a:t>subtract </a:t>
            </a:r>
            <a:r>
              <a:rPr lang="en-US" sz="2000" dirty="0"/>
              <a:t>to complete the computation.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655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Ex #1: A Simple “Drawing” Problem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Draw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rocket ship </a:t>
            </a:r>
            <a:r>
              <a:rPr lang="en-US" sz="2000" dirty="0"/>
              <a:t>(which is a triangle over a rectangle over an inverted V),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male stick figure </a:t>
            </a:r>
            <a:r>
              <a:rPr lang="en-US" sz="2000" dirty="0"/>
              <a:t>(a circle over a rectangle over an inverted V), and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female stick figure </a:t>
            </a:r>
            <a:r>
              <a:rPr lang="en-US" sz="2000" dirty="0"/>
              <a:t>(a circle over a triangle over an inverted V)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7303037" y="1171575"/>
            <a:ext cx="1498349" cy="5515563"/>
            <a:chOff x="6349066" y="1359412"/>
            <a:chExt cx="1499091" cy="5515978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664111" cy="172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9066" y="3154299"/>
              <a:ext cx="666754" cy="1785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1704" y="4964528"/>
              <a:ext cx="664116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942259" y="1359412"/>
              <a:ext cx="8206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rocket</a:t>
              </a:r>
              <a:endParaRPr lang="en-SG" sz="1600" i="1" dirty="0"/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6883643" y="3101143"/>
              <a:ext cx="8792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male</a:t>
              </a:r>
              <a:endParaRPr lang="en-SG" sz="1600" i="1" dirty="0"/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015820" y="4915228"/>
              <a:ext cx="8323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/>
                <a:t>female</a:t>
              </a:r>
              <a:endParaRPr lang="en-SG" sz="1600" i="1" dirty="0"/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209" y="4727125"/>
            <a:ext cx="57753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7" name="HighlightTextShape201406241503265130"/>
          <p:cNvSpPr>
            <a:spLocks noChangeArrowheads="1"/>
          </p:cNvSpPr>
          <p:nvPr/>
        </p:nvSpPr>
        <p:spPr bwMode="auto">
          <a:xfrm>
            <a:off x="582209" y="4163016"/>
            <a:ext cx="5957106" cy="199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Analysis: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No particular input / compute needed.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Just draw the needed 3 figures: 1 magic box for </a:t>
            </a:r>
            <a:r>
              <a:rPr lang="en-US" sz="2000"/>
              <a:t>each figure.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There are common shapes shared by the 3 figures: 1 magic box for each shape.</a:t>
            </a:r>
          </a:p>
        </p:txBody>
      </p:sp>
    </p:spTree>
    <p:extLst>
      <p:ext uri="{BB962C8B-B14F-4D97-AF65-F5344CB8AC3E}">
        <p14:creationId xmlns:p14="http://schemas.microsoft.com/office/powerpoint/2010/main" val="2442193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Ex #1: A Simple “Drawing” Problem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82209" y="4816025"/>
            <a:ext cx="5775325" cy="109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+mn-lt"/>
              <a:cs typeface="+mn-cs"/>
            </a:endParaRPr>
          </a:p>
        </p:txBody>
      </p:sp>
      <p:sp>
        <p:nvSpPr>
          <p:cNvPr id="1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Draw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rocket ship </a:t>
            </a:r>
            <a:r>
              <a:rPr lang="en-US" sz="2000" dirty="0"/>
              <a:t>(which is a triangle over a rectangle over an inverted V),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male stick figure </a:t>
            </a:r>
            <a:r>
              <a:rPr lang="en-US" sz="2000" dirty="0"/>
              <a:t>(a circle over a rectangle over an inverted V), and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b="1" dirty="0"/>
              <a:t>a female stick figure </a:t>
            </a:r>
            <a:r>
              <a:rPr lang="en-US" sz="2000" dirty="0"/>
              <a:t>(a circle over a triangle over an inverted V)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HighlightTextShape201406241503265130"/>
          <p:cNvSpPr>
            <a:spLocks noChangeArrowheads="1"/>
          </p:cNvSpPr>
          <p:nvPr/>
        </p:nvSpPr>
        <p:spPr bwMode="auto">
          <a:xfrm>
            <a:off x="580219" y="4159183"/>
            <a:ext cx="59571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Design: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7508056" y="1157478"/>
            <a:ext cx="1302562" cy="3929462"/>
            <a:chOff x="6349066" y="1330834"/>
            <a:chExt cx="1841533" cy="5553048"/>
          </a:xfrm>
        </p:grpSpPr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1709" y="1412510"/>
              <a:ext cx="664111" cy="172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49066" y="3164447"/>
              <a:ext cx="666754" cy="1785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51704" y="4973020"/>
              <a:ext cx="664116" cy="1910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6942257" y="1330834"/>
              <a:ext cx="1181011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rocket</a:t>
              </a:r>
              <a:endParaRPr lang="en-SG" sz="1600" i="1" dirty="0"/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6950973" y="3167824"/>
              <a:ext cx="997353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male</a:t>
              </a:r>
              <a:endParaRPr lang="en-SG" sz="1600" i="1" dirty="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961955" y="4915229"/>
              <a:ext cx="1228644" cy="478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female</a:t>
              </a:r>
              <a:endParaRPr lang="en-SG" sz="1600" i="1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4312673" y="4830732"/>
            <a:ext cx="795679" cy="397839"/>
          </a:xfrm>
          <a:custGeom>
            <a:avLst/>
            <a:gdLst>
              <a:gd name="connsiteX0" fmla="*/ 0 w 795679"/>
              <a:gd name="connsiteY0" fmla="*/ 0 h 397839"/>
              <a:gd name="connsiteX1" fmla="*/ 795679 w 795679"/>
              <a:gd name="connsiteY1" fmla="*/ 0 h 397839"/>
              <a:gd name="connsiteX2" fmla="*/ 795679 w 795679"/>
              <a:gd name="connsiteY2" fmla="*/ 397839 h 397839"/>
              <a:gd name="connsiteX3" fmla="*/ 0 w 795679"/>
              <a:gd name="connsiteY3" fmla="*/ 397839 h 397839"/>
              <a:gd name="connsiteX4" fmla="*/ 0 w 795679"/>
              <a:gd name="connsiteY4" fmla="*/ 0 h 39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679" h="397839">
                <a:moveTo>
                  <a:pt x="0" y="0"/>
                </a:moveTo>
                <a:lnTo>
                  <a:pt x="795679" y="0"/>
                </a:lnTo>
                <a:lnTo>
                  <a:pt x="795679" y="397839"/>
                </a:lnTo>
                <a:lnTo>
                  <a:pt x="0" y="397839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Draw 3 Figures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24358" y="5228572"/>
            <a:ext cx="6572309" cy="564931"/>
            <a:chOff x="1424358" y="5228572"/>
            <a:chExt cx="6572309" cy="564931"/>
          </a:xfrm>
        </p:grpSpPr>
        <p:sp>
          <p:nvSpPr>
            <p:cNvPr id="32" name="Freeform 31"/>
            <p:cNvSpPr/>
            <p:nvPr/>
          </p:nvSpPr>
          <p:spPr>
            <a:xfrm>
              <a:off x="4664793" y="5228572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424358" y="5228572"/>
              <a:ext cx="6572309" cy="564931"/>
              <a:chOff x="1424358" y="5228572"/>
              <a:chExt cx="6572309" cy="564931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4710513" y="5228572"/>
                <a:ext cx="2888315" cy="16709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83546"/>
                    </a:lnTo>
                    <a:lnTo>
                      <a:pt x="2888315" y="83546"/>
                    </a:lnTo>
                    <a:lnTo>
                      <a:pt x="2888315" y="16709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822198" y="5228572"/>
                <a:ext cx="2888315" cy="16709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888315" y="0"/>
                    </a:moveTo>
                    <a:lnTo>
                      <a:pt x="2888315" y="83546"/>
                    </a:lnTo>
                    <a:lnTo>
                      <a:pt x="0" y="83546"/>
                    </a:lnTo>
                    <a:lnTo>
                      <a:pt x="0" y="16709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424358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Rocket Ship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312673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Male Stick Figure</a:t>
                </a: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7200988" y="5395664"/>
                <a:ext cx="795679" cy="397839"/>
              </a:xfrm>
              <a:custGeom>
                <a:avLst/>
                <a:gdLst>
                  <a:gd name="connsiteX0" fmla="*/ 0 w 795679"/>
                  <a:gd name="connsiteY0" fmla="*/ 0 h 397839"/>
                  <a:gd name="connsiteX1" fmla="*/ 795679 w 795679"/>
                  <a:gd name="connsiteY1" fmla="*/ 0 h 397839"/>
                  <a:gd name="connsiteX2" fmla="*/ 795679 w 795679"/>
                  <a:gd name="connsiteY2" fmla="*/ 397839 h 397839"/>
                  <a:gd name="connsiteX3" fmla="*/ 0 w 795679"/>
                  <a:gd name="connsiteY3" fmla="*/ 397839 h 397839"/>
                  <a:gd name="connsiteX4" fmla="*/ 0 w 795679"/>
                  <a:gd name="connsiteY4" fmla="*/ 0 h 39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679" h="397839">
                    <a:moveTo>
                      <a:pt x="0" y="0"/>
                    </a:moveTo>
                    <a:lnTo>
                      <a:pt x="795679" y="0"/>
                    </a:lnTo>
                    <a:lnTo>
                      <a:pt x="795679" y="397839"/>
                    </a:lnTo>
                    <a:lnTo>
                      <a:pt x="0" y="397839"/>
                    </a:lnTo>
                    <a:lnTo>
                      <a:pt x="0" y="0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spcFirstLastPara="0" vert="horz" wrap="square" lIns="6350" tIns="6350" rIns="6350" bIns="635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/>
                  <a:t>Draw Female Stick Figure</a:t>
                </a:r>
                <a:endParaRPr lang="en-US" sz="1000" kern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61587" y="5793504"/>
            <a:ext cx="2721222" cy="564931"/>
            <a:chOff x="461587" y="5793504"/>
            <a:chExt cx="2721222" cy="564931"/>
          </a:xfrm>
        </p:grpSpPr>
        <p:sp>
          <p:nvSpPr>
            <p:cNvPr id="33" name="Freeform 32"/>
            <p:cNvSpPr/>
            <p:nvPr/>
          </p:nvSpPr>
          <p:spPr>
            <a:xfrm>
              <a:off x="1822198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776478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59426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61587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424358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387130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49902" y="5793504"/>
            <a:ext cx="2721222" cy="564931"/>
            <a:chOff x="3349902" y="5793504"/>
            <a:chExt cx="2721222" cy="564931"/>
          </a:xfrm>
        </p:grpSpPr>
        <p:sp>
          <p:nvSpPr>
            <p:cNvPr id="29" name="Freeform 28"/>
            <p:cNvSpPr/>
            <p:nvPr/>
          </p:nvSpPr>
          <p:spPr>
            <a:xfrm>
              <a:off x="4710513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664793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747741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3349902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312673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Rectangle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75445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38217" y="5793504"/>
            <a:ext cx="2721222" cy="564931"/>
            <a:chOff x="6238217" y="5793504"/>
            <a:chExt cx="2721222" cy="564931"/>
          </a:xfrm>
        </p:grpSpPr>
        <p:sp>
          <p:nvSpPr>
            <p:cNvPr id="4" name="Freeform 3"/>
            <p:cNvSpPr/>
            <p:nvPr/>
          </p:nvSpPr>
          <p:spPr>
            <a:xfrm>
              <a:off x="7598828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3546"/>
                  </a:lnTo>
                  <a:lnTo>
                    <a:pt x="962771" y="83546"/>
                  </a:lnTo>
                  <a:lnTo>
                    <a:pt x="962771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5" name="Freeform 4"/>
            <p:cNvSpPr/>
            <p:nvPr/>
          </p:nvSpPr>
          <p:spPr>
            <a:xfrm>
              <a:off x="7553108" y="5793504"/>
              <a:ext cx="91440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636056" y="5793504"/>
              <a:ext cx="962771" cy="16709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62771" y="0"/>
                  </a:moveTo>
                  <a:lnTo>
                    <a:pt x="962771" y="83546"/>
                  </a:lnTo>
                  <a:lnTo>
                    <a:pt x="0" y="83546"/>
                  </a:lnTo>
                  <a:lnTo>
                    <a:pt x="0" y="16709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38217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Circle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200988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Triangle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8163760" y="5960596"/>
              <a:ext cx="795679" cy="397839"/>
            </a:xfrm>
            <a:custGeom>
              <a:avLst/>
              <a:gdLst>
                <a:gd name="connsiteX0" fmla="*/ 0 w 795679"/>
                <a:gd name="connsiteY0" fmla="*/ 0 h 397839"/>
                <a:gd name="connsiteX1" fmla="*/ 795679 w 795679"/>
                <a:gd name="connsiteY1" fmla="*/ 0 h 397839"/>
                <a:gd name="connsiteX2" fmla="*/ 795679 w 795679"/>
                <a:gd name="connsiteY2" fmla="*/ 397839 h 397839"/>
                <a:gd name="connsiteX3" fmla="*/ 0 w 795679"/>
                <a:gd name="connsiteY3" fmla="*/ 397839 h 397839"/>
                <a:gd name="connsiteX4" fmla="*/ 0 w 795679"/>
                <a:gd name="connsiteY4" fmla="*/ 0 h 39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679" h="397839">
                  <a:moveTo>
                    <a:pt x="0" y="0"/>
                  </a:moveTo>
                  <a:lnTo>
                    <a:pt x="795679" y="0"/>
                  </a:lnTo>
                  <a:lnTo>
                    <a:pt x="795679" y="397839"/>
                  </a:lnTo>
                  <a:lnTo>
                    <a:pt x="0" y="397839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16200000" scaled="0"/>
            </a:gra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/>
                <a:t>Draw Inverted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214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Compute the factorial of 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n = 4, n! = 4! = 1 * 2 * 3 * 4 = 24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n…but with a </a:t>
            </a:r>
            <a:r>
              <a:rPr lang="en-US" sz="2400" dirty="0">
                <a:solidFill>
                  <a:srgbClr val="0000FF"/>
                </a:solidFill>
              </a:rPr>
              <a:t>twist</a:t>
            </a:r>
            <a:r>
              <a:rPr lang="en-US" sz="2400" dirty="0"/>
              <a:t>!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9E6480-8C10-E01E-2410-D546E6F00C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20291" y="3601035"/>
            <a:ext cx="6758975" cy="298738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5B6F10-591C-B285-00D2-A1DCF7CCE3F9}"/>
              </a:ext>
            </a:extLst>
          </p:cNvPr>
          <p:cNvSpPr txBox="1"/>
          <p:nvPr/>
        </p:nvSpPr>
        <p:spPr>
          <a:xfrm>
            <a:off x="6018755" y="3702015"/>
            <a:ext cx="224868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factorial calls itself?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4111F-8CDA-B145-9BBC-8F9DF326949A}"/>
              </a:ext>
            </a:extLst>
          </p:cNvPr>
          <p:cNvCxnSpPr>
            <a:cxnSpLocks/>
          </p:cNvCxnSpPr>
          <p:nvPr/>
        </p:nvCxnSpPr>
        <p:spPr>
          <a:xfrm flipH="1">
            <a:off x="5549462" y="4071347"/>
            <a:ext cx="1639614" cy="9483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61361C-6488-B7A8-2ACE-7D0913B89C7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726036" y="3886681"/>
            <a:ext cx="29271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40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n = </a:t>
            </a:r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/>
              <a:t>. factorial (n)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 (0) == 0? </a:t>
            </a:r>
            <a:r>
              <a:rPr lang="en-US" sz="2000" dirty="0">
                <a:sym typeface="Wingdings" panose="05000000000000000000" pitchFamily="2" charset="2"/>
              </a:rPr>
              <a:t> Yes.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64435" y="2257813"/>
            <a:ext cx="6758975" cy="298738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CA708-E897-D33D-E9F5-42CD84939316}"/>
              </a:ext>
            </a:extLst>
          </p:cNvPr>
          <p:cNvSpPr txBox="1"/>
          <p:nvPr/>
        </p:nvSpPr>
        <p:spPr>
          <a:xfrm>
            <a:off x="5959104" y="5882738"/>
            <a:ext cx="2454526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34669056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Solution: Use a function factorial (n) which computes factorial n?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n = </a:t>
            </a:r>
            <a:r>
              <a:rPr lang="en-US" sz="2400" dirty="0">
                <a:solidFill>
                  <a:srgbClr val="0000FF"/>
                </a:solidFill>
              </a:rPr>
              <a:t>4</a:t>
            </a:r>
            <a:r>
              <a:rPr lang="en-US" sz="2400" dirty="0"/>
              <a:t>. factorial (n)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n (4) == 0? </a:t>
            </a:r>
            <a:r>
              <a:rPr lang="en-US" sz="2000" dirty="0">
                <a:sym typeface="Wingdings" panose="05000000000000000000" pitchFamily="2" charset="2"/>
              </a:rPr>
              <a:t> No. The answer is n * factorial (3) = 4 * 6 =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24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3447" r="9834"/>
          <a:stretch/>
        </p:blipFill>
        <p:spPr>
          <a:xfrm>
            <a:off x="1064435" y="2257813"/>
            <a:ext cx="6758975" cy="298738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CBD01-B0BA-76CB-B84A-73B4A6820EC4}"/>
              </a:ext>
            </a:extLst>
          </p:cNvPr>
          <p:cNvSpPr txBox="1"/>
          <p:nvPr/>
        </p:nvSpPr>
        <p:spPr>
          <a:xfrm>
            <a:off x="3124595" y="6269322"/>
            <a:ext cx="2894810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recursive case.</a:t>
            </a:r>
          </a:p>
        </p:txBody>
      </p:sp>
    </p:spTree>
    <p:extLst>
      <p:ext uri="{BB962C8B-B14F-4D97-AF65-F5344CB8AC3E}">
        <p14:creationId xmlns:p14="http://schemas.microsoft.com/office/powerpoint/2010/main" val="37383822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 maximum of a list of k numbers </a:t>
            </a:r>
            <a:r>
              <a:rPr lang="en-US" sz="2000" dirty="0"/>
              <a:t>{l</a:t>
            </a:r>
            <a:r>
              <a:rPr lang="en-US" sz="2000" baseline="-25000" dirty="0"/>
              <a:t>0</a:t>
            </a:r>
            <a:r>
              <a:rPr lang="en-US" sz="2000" dirty="0"/>
              <a:t>,…,l</a:t>
            </a:r>
            <a:r>
              <a:rPr lang="en-US" sz="2000" baseline="-25000" dirty="0"/>
              <a:t>k-1</a:t>
            </a:r>
            <a:r>
              <a:rPr lang="en-US" sz="2000" dirty="0"/>
              <a:t>}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(L, 5, 5) = 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(L, 4, 5) = 3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(L, 0, 5) = 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9B60C-0BF5-E6A6-DDAF-A869A67F8DCC}"/>
              </a:ext>
            </a:extLst>
          </p:cNvPr>
          <p:cNvSpPr txBox="1"/>
          <p:nvPr/>
        </p:nvSpPr>
        <p:spPr>
          <a:xfrm>
            <a:off x="3379076" y="3817327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3444276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j = 5. </a:t>
            </a:r>
            <a:br>
              <a:rPr lang="en-US" sz="2400" dirty="0"/>
            </a:br>
            <a:r>
              <a:rPr lang="en-US" sz="2400" dirty="0"/>
              <a:t>max' (L, 5,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(5) == j (5)?  Yes. Output </a:t>
            </a:r>
            <a:r>
              <a:rPr lang="en-US" altLang="en-US" sz="2000" dirty="0">
                <a:solidFill>
                  <a:srgbClr val="0000FF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2000" baseline="-25000" dirty="0">
                <a:solidFill>
                  <a:srgbClr val="0000FF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r>
              <a:rPr lang="en-US" altLang="en-US" sz="2000" baseline="-25000" dirty="0">
                <a:solidFill>
                  <a:srgbClr val="0000FF"/>
                </a:solidFill>
                <a:latin typeface="+mj-lt"/>
                <a:ea typeface="Roboto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(2)</a:t>
            </a:r>
            <a:endParaRPr lang="en-US" sz="20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3DD0A-4BA5-0EDE-E310-8E7169B68F2D}"/>
              </a:ext>
            </a:extLst>
          </p:cNvPr>
          <p:cNvSpPr txBox="1"/>
          <p:nvPr/>
        </p:nvSpPr>
        <p:spPr>
          <a:xfrm>
            <a:off x="5389761" y="6026270"/>
            <a:ext cx="2454526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22953642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3: Functions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Problem Solving Techniques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More examples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Even more examples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C5F78A-4178-BDC3-EEDB-C7E919DC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4</a:t>
            </a:r>
            <a:r>
              <a:rPr lang="en-US" sz="2400" dirty="0"/>
              <a:t>, j = 5. </a:t>
            </a:r>
            <a:br>
              <a:rPr lang="en-US" sz="2400" dirty="0"/>
            </a:br>
            <a:r>
              <a:rPr lang="en-US" sz="2400" dirty="0"/>
              <a:t>max' (L, 4,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(4) == j (5)?  No. m is</a:t>
            </a:r>
            <a:r>
              <a:rPr lang="en-US" sz="2000" dirty="0"/>
              <a:t> max' (L,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, 5) = 2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 (3) &gt; m (2)?  Yes.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l</a:t>
            </a:r>
            <a:r>
              <a:rPr lang="en-US" sz="2000" baseline="-25000" dirty="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(3)</a:t>
            </a:r>
            <a:r>
              <a:rPr lang="en-US" sz="2000" dirty="0">
                <a:sym typeface="Wingdings" panose="05000000000000000000" pitchFamily="2" charset="2"/>
              </a:rPr>
              <a:t>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4599D-27BC-200F-4D0A-478EB41F6DFF}"/>
              </a:ext>
            </a:extLst>
          </p:cNvPr>
          <p:cNvSpPr txBox="1"/>
          <p:nvPr/>
        </p:nvSpPr>
        <p:spPr>
          <a:xfrm>
            <a:off x="4420391" y="6381882"/>
            <a:ext cx="2894810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recursive case.</a:t>
            </a:r>
          </a:p>
        </p:txBody>
      </p:sp>
    </p:spTree>
    <p:extLst>
      <p:ext uri="{BB962C8B-B14F-4D97-AF65-F5344CB8AC3E}">
        <p14:creationId xmlns:p14="http://schemas.microsoft.com/office/powerpoint/2010/main" val="601852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/>
              <a:t>, j = 5. </a:t>
            </a:r>
            <a:br>
              <a:rPr lang="en-US" sz="2400" dirty="0"/>
            </a:br>
            <a:r>
              <a:rPr lang="en-US" sz="2400" dirty="0"/>
              <a:t>max' (L, 0,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(0) == j (5)?  No. m is</a:t>
            </a:r>
            <a:r>
              <a:rPr lang="en-US" sz="2000" dirty="0"/>
              <a:t> max' (L, </a:t>
            </a:r>
            <a:r>
              <a:rPr lang="en-US" sz="2000" dirty="0">
                <a:solidFill>
                  <a:srgbClr val="0000FF"/>
                </a:solidFill>
              </a:rPr>
              <a:t>1</a:t>
            </a:r>
            <a:r>
              <a:rPr lang="en-US" sz="2000" dirty="0"/>
              <a:t>, 5) = 9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0</a:t>
            </a:r>
            <a:r>
              <a:rPr lang="en-US" sz="2000" dirty="0">
                <a:sym typeface="Wingdings" panose="05000000000000000000" pitchFamily="2" charset="2"/>
              </a:rPr>
              <a:t> (5)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D9003F-DE6B-2044-3775-28F57108542D}"/>
              </a:ext>
            </a:extLst>
          </p:cNvPr>
          <p:cNvSpPr txBox="1"/>
          <p:nvPr/>
        </p:nvSpPr>
        <p:spPr>
          <a:xfrm>
            <a:off x="3404557" y="4895629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2939664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Function calling itself (to </a:t>
            </a:r>
            <a:r>
              <a:rPr lang="en-US" sz="2400" dirty="0">
                <a:solidFill>
                  <a:srgbClr val="0000FF"/>
                </a:solidFill>
              </a:rPr>
              <a:t>obtain</a:t>
            </a:r>
            <a:r>
              <a:rPr lang="en-US" sz="2400" dirty="0"/>
              <a:t> the solution of a simpler version of the problem and </a:t>
            </a: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 the final answer)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factorial (4) uses factorial (3) and multiplies it by 4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(L, 0, 5) uses max' (L, 1, 5) and compares it with l</a:t>
            </a:r>
            <a:r>
              <a:rPr lang="en-US" sz="2000" baseline="-25000" dirty="0"/>
              <a:t>0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This is </a:t>
            </a:r>
            <a:r>
              <a:rPr lang="en-US" sz="2400" dirty="0">
                <a:solidFill>
                  <a:srgbClr val="0000FF"/>
                </a:solidFill>
              </a:rPr>
              <a:t>Recursion</a:t>
            </a:r>
            <a:r>
              <a:rPr lang="en-US" sz="2400" dirty="0"/>
              <a:t>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This is </a:t>
            </a:r>
            <a:r>
              <a:rPr lang="en-US" sz="2000" dirty="0">
                <a:solidFill>
                  <a:srgbClr val="0000FF"/>
                </a:solidFill>
              </a:rPr>
              <a:t>Recursion</a:t>
            </a:r>
            <a:r>
              <a:rPr lang="en-US" sz="2000" dirty="0"/>
              <a:t>!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600" dirty="0"/>
              <a:t>This is </a:t>
            </a:r>
            <a:r>
              <a:rPr lang="en-US" sz="1600" dirty="0">
                <a:solidFill>
                  <a:srgbClr val="0000FF"/>
                </a:solidFill>
              </a:rPr>
              <a:t>Recursion</a:t>
            </a:r>
            <a:r>
              <a:rPr lang="en-US" sz="1600" dirty="0"/>
              <a:t>!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200" dirty="0"/>
              <a:t>…</a:t>
            </a:r>
          </a:p>
          <a:p>
            <a:pPr marL="2171700" lvl="4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1000" dirty="0"/>
              <a:t>This is the </a:t>
            </a:r>
            <a:r>
              <a:rPr lang="en-US" sz="1000" dirty="0">
                <a:solidFill>
                  <a:srgbClr val="0000FF"/>
                </a:solidFill>
              </a:rPr>
              <a:t>Base Case</a:t>
            </a:r>
            <a:r>
              <a:rPr lang="en-US" sz="1000" dirty="0"/>
              <a:t>!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8263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 #2: Yet another solution for </a:t>
            </a:r>
            <a:r>
              <a:rPr lang="en-GB" dirty="0" err="1">
                <a:solidFill>
                  <a:srgbClr val="0000FF"/>
                </a:solidFill>
              </a:rPr>
              <a:t>FindMax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 maximum of a list of k numbers </a:t>
            </a:r>
            <a:r>
              <a:rPr lang="en-US" sz="2000" dirty="0"/>
              <a:t>{l</a:t>
            </a:r>
            <a:r>
              <a:rPr lang="en-US" sz="2000" baseline="-25000" dirty="0"/>
              <a:t>0</a:t>
            </a:r>
            <a:r>
              <a:rPr lang="en-US" sz="2000" dirty="0"/>
              <a:t>,…,l</a:t>
            </a:r>
            <a:r>
              <a:rPr lang="en-US" sz="2000" baseline="-25000" dirty="0"/>
              <a:t>k-1</a:t>
            </a:r>
            <a:r>
              <a:rPr lang="en-US" sz="2000" dirty="0"/>
              <a:t>}</a:t>
            </a: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Alternative solution: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…L</a:t>
            </a:r>
            <a:r>
              <a:rPr lang="en-US" sz="2400" baseline="-25000" dirty="0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5)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</a:t>
            </a:r>
            <a:r>
              <a:rPr lang="en-US" sz="2000"/>
              <a:t>, 1) </a:t>
            </a:r>
            <a:r>
              <a:rPr lang="en-US" sz="2000" dirty="0"/>
              <a:t>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 (L, 0) = 5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Can you draw the flowchart?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CB8D5-AE7B-43FA-2CAC-CAB5F569DFFD}"/>
              </a:ext>
            </a:extLst>
          </p:cNvPr>
          <p:cNvSpPr txBox="1"/>
          <p:nvPr/>
        </p:nvSpPr>
        <p:spPr>
          <a:xfrm>
            <a:off x="3413182" y="3259723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2466665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00A5-B92E-9D4A-91DD-B5C2B42B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D022-79EC-52EB-76D2-C7C30379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F707-5A9A-C48D-BAC3-A4F9CA68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Unit3 -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64E5D9-905D-1F3C-AEFE-F544FEF6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What </a:t>
            </a:r>
            <a:r>
              <a:rPr lang="en-GB" sz="4000">
                <a:solidFill>
                  <a:srgbClr val="0000FF"/>
                </a:solidFill>
              </a:rPr>
              <a:t>have You </a:t>
            </a:r>
            <a:r>
              <a:rPr lang="en-GB" dirty="0">
                <a:solidFill>
                  <a:srgbClr val="0000FF"/>
                </a:solidFill>
              </a:rPr>
              <a:t>L</a:t>
            </a:r>
            <a:r>
              <a:rPr lang="en-GB" sz="4000" dirty="0">
                <a:solidFill>
                  <a:srgbClr val="0000FF"/>
                </a:solidFill>
              </a:rPr>
              <a:t>earnt?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" name="HighlightTextShape201406241503265130">
            <a:extLst>
              <a:ext uri="{FF2B5EF4-FFF2-40B4-BE49-F238E27FC236}">
                <a16:creationId xmlns:a16="http://schemas.microsoft.com/office/drawing/2014/main" id="{BA58F55C-F16E-6E7C-56F0-75EDAB17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solving techniques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Algorithms with functions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But how about </a:t>
            </a:r>
            <a:r>
              <a:rPr lang="en-US" sz="2800" dirty="0">
                <a:solidFill>
                  <a:srgbClr val="0000FF"/>
                </a:solidFill>
              </a:rPr>
              <a:t>the variables (i.e., data) </a:t>
            </a:r>
            <a:r>
              <a:rPr lang="en-US" sz="2800" dirty="0"/>
              <a:t>used in the algorithms?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29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Types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DBDDAB0-5CF8-DB83-C025-BEF3A351F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E33ED-9A42-9145-8204-67EF127CD66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4: Types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Computer Memory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Data Types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Data Type Declaration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Unit4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787E66-A3C6-CED9-248B-E456FD29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4060433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Computer Memory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33400" y="11430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Memory = a collection of switches (transistors) for storing information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Units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1 </a:t>
            </a:r>
            <a:r>
              <a:rPr lang="en-US" sz="2400" dirty="0">
                <a:solidFill>
                  <a:srgbClr val="0000FF"/>
                </a:solidFill>
              </a:rPr>
              <a:t>bit</a:t>
            </a:r>
            <a:r>
              <a:rPr lang="en-US" sz="2400" dirty="0"/>
              <a:t> = the value represented in one switch (transistor)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Two states only: 0 or 1 (e.g., off or on, false or true)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1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56B427-62F2-5984-4261-F9A597E22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5" r="13743"/>
          <a:stretch/>
        </p:blipFill>
        <p:spPr>
          <a:xfrm>
            <a:off x="2426865" y="2161452"/>
            <a:ext cx="4505205" cy="2438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83DD13-C5F6-AD7D-E573-9E140922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6" y="436626"/>
            <a:ext cx="1127925" cy="73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3941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Computer Memory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Units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1 </a:t>
            </a:r>
            <a:r>
              <a:rPr lang="en-US" sz="2400" dirty="0">
                <a:solidFill>
                  <a:srgbClr val="0000FF"/>
                </a:solidFill>
              </a:rPr>
              <a:t>byte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 bits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256 possibilities: 00000000, 00000001, …, 11111111 (e.g., integers from 0 to 255)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More bits and/or bytes = more data can be stored / represented.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229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(Data) 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formats used for storing different data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integers</a:t>
            </a:r>
            <a:endParaRPr lang="en-US" sz="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0~255: </a:t>
            </a:r>
            <a:r>
              <a:rPr lang="en-US" sz="2400" b="1" dirty="0"/>
              <a:t>8</a:t>
            </a:r>
            <a:r>
              <a:rPr lang="en-US" sz="2400" dirty="0"/>
              <a:t> bits / </a:t>
            </a:r>
            <a:r>
              <a:rPr lang="en-US" sz="2400" b="1" dirty="0"/>
              <a:t>1</a:t>
            </a:r>
            <a:r>
              <a:rPr lang="en-US" sz="2400" dirty="0"/>
              <a:t> byte / unsigned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42: 00101010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201: 11001001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-128~127: </a:t>
            </a:r>
            <a:r>
              <a:rPr lang="en-US" sz="2400" b="1" dirty="0"/>
              <a:t>8</a:t>
            </a:r>
            <a:r>
              <a:rPr lang="en-US" sz="2400" dirty="0"/>
              <a:t> bits / </a:t>
            </a:r>
            <a:r>
              <a:rPr lang="en-US" sz="2400" b="1" dirty="0"/>
              <a:t>1</a:t>
            </a:r>
            <a:r>
              <a:rPr lang="en-US" sz="2400" dirty="0"/>
              <a:t> byte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42: 00101010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-55: 11001001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-2,147,483,648 to 2,147,483,647: </a:t>
            </a:r>
            <a:r>
              <a:rPr lang="en-US" sz="2400" b="1" dirty="0"/>
              <a:t>32</a:t>
            </a:r>
            <a:r>
              <a:rPr lang="en-US" sz="2400" dirty="0"/>
              <a:t> bits / </a:t>
            </a:r>
            <a:r>
              <a:rPr lang="en-US" sz="2400" b="1" dirty="0"/>
              <a:t>4</a:t>
            </a:r>
            <a:r>
              <a:rPr lang="en-US" sz="2400" dirty="0"/>
              <a:t> bytes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10953: 0010101011001001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31249" y="3657600"/>
            <a:ext cx="2047876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same binary number may to different values in different type.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C00E2-F684-8368-18FB-76834783BB59}"/>
              </a:ext>
            </a:extLst>
          </p:cNvPr>
          <p:cNvSpPr txBox="1"/>
          <p:nvPr/>
        </p:nvSpPr>
        <p:spPr>
          <a:xfrm>
            <a:off x="6331249" y="5997218"/>
            <a:ext cx="2047876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More bits required for larger integers.</a:t>
            </a:r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range (i.e., max-min)</a:t>
            </a:r>
            <a:r>
              <a:rPr lang="en-US" sz="2400" dirty="0"/>
              <a:t> of a list of k numbers {l</a:t>
            </a:r>
            <a:r>
              <a:rPr lang="en-US" sz="2400" baseline="-25000" dirty="0"/>
              <a:t>0</a:t>
            </a:r>
            <a:r>
              <a:rPr lang="en-US" sz="2400" dirty="0"/>
              <a:t>,…,l</a:t>
            </a:r>
            <a:r>
              <a:rPr lang="en-US" sz="2400" baseline="-25000" dirty="0"/>
              <a:t>k-1</a:t>
            </a:r>
            <a:r>
              <a:rPr lang="en-US" sz="2400" dirty="0"/>
              <a:t>}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1: Breaking it down!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number k and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Compute the range of the given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E53886-6D99-2CDF-D068-FDE446A5375D}"/>
              </a:ext>
            </a:extLst>
          </p:cNvPr>
          <p:cNvSpPr/>
          <p:nvPr/>
        </p:nvSpPr>
        <p:spPr>
          <a:xfrm>
            <a:off x="1380155" y="2673815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9FD0CE-370B-4186-1283-DCEDAD69DA08}"/>
              </a:ext>
            </a:extLst>
          </p:cNvPr>
          <p:cNvSpPr/>
          <p:nvPr/>
        </p:nvSpPr>
        <p:spPr>
          <a:xfrm>
            <a:off x="3429000" y="2661186"/>
            <a:ext cx="1210645" cy="48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(Data) 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characters</a:t>
            </a:r>
            <a:endParaRPr lang="en-US" sz="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ASCII character (e.g., letters, punctuations): 1 byte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A: 01000001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*: 00101010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Unicode characters (e.g. letters, emoticons, Mahjong tiles): 4 bytes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b="54575"/>
          <a:stretch/>
        </p:blipFill>
        <p:spPr>
          <a:xfrm>
            <a:off x="1186224" y="4608662"/>
            <a:ext cx="2343150" cy="12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933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(Data) 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4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real numbers</a:t>
            </a:r>
            <a:endParaRPr lang="en-US" sz="12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Single precision: 4 bytes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1.53484220797e-41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Double precision: 8 bytes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5.41150101889917339836595798829e-320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Loss of precision occurs often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7365A-3920-C97B-B17D-84FB98096ECF}"/>
              </a:ext>
            </a:extLst>
          </p:cNvPr>
          <p:cNvSpPr txBox="1"/>
          <p:nvPr/>
        </p:nvSpPr>
        <p:spPr>
          <a:xfrm>
            <a:off x="5722921" y="4531044"/>
            <a:ext cx="2220044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More bits required for higher precision</a:t>
            </a:r>
          </a:p>
        </p:txBody>
      </p:sp>
    </p:spTree>
    <p:extLst>
      <p:ext uri="{BB962C8B-B14F-4D97-AF65-F5344CB8AC3E}">
        <p14:creationId xmlns:p14="http://schemas.microsoft.com/office/powerpoint/2010/main" val="130937822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(Data) 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4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compound data</a:t>
            </a:r>
            <a:r>
              <a:rPr lang="en-US" sz="2800" dirty="0"/>
              <a:t>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Sequence of characters (a string)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Pair of real numbers (a point)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 string, a character, a number (a person)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No fixed size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1A541-8675-7EF0-C415-3F7C1639A66B}"/>
              </a:ext>
            </a:extLst>
          </p:cNvPr>
          <p:cNvSpPr txBox="1"/>
          <p:nvPr/>
        </p:nvSpPr>
        <p:spPr>
          <a:xfrm>
            <a:off x="6313008" y="4352137"/>
            <a:ext cx="2461583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be introduced at the end of this course.</a:t>
            </a:r>
          </a:p>
        </p:txBody>
      </p:sp>
    </p:spTree>
    <p:extLst>
      <p:ext uri="{BB962C8B-B14F-4D97-AF65-F5344CB8AC3E}">
        <p14:creationId xmlns:p14="http://schemas.microsoft.com/office/powerpoint/2010/main" val="335769807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(Variable) 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Type declaration </a:t>
            </a:r>
            <a:r>
              <a:rPr lang="en-US" sz="2800" dirty="0">
                <a:solidFill>
                  <a:srgbClr val="0000FF"/>
                </a:solidFill>
              </a:rPr>
              <a:t>for variables (before use)</a:t>
            </a:r>
            <a:r>
              <a:rPr lang="en-US" sz="2800" dirty="0"/>
              <a:t> is compulsory in C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Allocate</a:t>
            </a:r>
            <a:r>
              <a:rPr lang="en-US" sz="2400" dirty="0"/>
              <a:t>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Handle</a:t>
            </a:r>
            <a:r>
              <a:rPr lang="en-US" sz="2400" dirty="0"/>
              <a:t> the value accordingly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/>
              <a:t> 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D8F262-3B8D-2B90-E937-75C9A38BB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08962"/>
              </p:ext>
            </p:extLst>
          </p:nvPr>
        </p:nvGraphicFramePr>
        <p:xfrm>
          <a:off x="952500" y="4453709"/>
          <a:ext cx="6879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43">
                  <a:extLst>
                    <a:ext uri="{9D8B030D-6E8A-4147-A177-3AD203B41FA5}">
                      <a16:colId xmlns:a16="http://schemas.microsoft.com/office/drawing/2014/main" val="3670011442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89619735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686917087"/>
                    </a:ext>
                  </a:extLst>
                </a:gridCol>
                <a:gridCol w="1719943">
                  <a:extLst>
                    <a:ext uri="{9D8B030D-6E8A-4147-A177-3AD203B41FA5}">
                      <a16:colId xmlns:a16="http://schemas.microsoft.com/office/drawing/2014/main" val="259747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storing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00FF"/>
                          </a:solidFill>
                        </a:rPr>
                        <a:t>long</a:t>
                      </a:r>
                      <a:r>
                        <a:rPr lang="en-SG" dirty="0"/>
                        <a:t> value;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integer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8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char </a:t>
                      </a:r>
                      <a:r>
                        <a:rPr lang="en-US" sz="1800" dirty="0" err="1"/>
                        <a:t>ch</a:t>
                      </a:r>
                      <a:r>
                        <a:rPr lang="en-SG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character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6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double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ave</a:t>
                      </a:r>
                      <a:r>
                        <a:rPr lang="en-US" dirty="0"/>
                        <a:t>;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real number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7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5180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In the context of problem solving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/>
              <a:t> 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9330B8-C7FA-10BE-8FF8-755C0E3D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3" y="1487968"/>
            <a:ext cx="3944454" cy="4737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5CA40E-CADD-A1A9-2415-693431326E46}"/>
              </a:ext>
            </a:extLst>
          </p:cNvPr>
          <p:cNvSpPr txBox="1"/>
          <p:nvPr/>
        </p:nvSpPr>
        <p:spPr>
          <a:xfrm>
            <a:off x="4897302" y="2825799"/>
            <a:ext cx="226910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1800" dirty="0"/>
              <a:t>Figure out what variables you need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FACACE-B785-A665-DECF-222534AEE9E1}"/>
              </a:ext>
            </a:extLst>
          </p:cNvPr>
          <p:cNvSpPr txBox="1"/>
          <p:nvPr/>
        </p:nvSpPr>
        <p:spPr>
          <a:xfrm>
            <a:off x="4897302" y="4017955"/>
            <a:ext cx="2892352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1800" dirty="0"/>
              <a:t>Declare and use them accordingly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35997466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35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due </a:t>
            </a:r>
            <a:r>
              <a:rPr lang="en-US" sz="2400" dirty="0">
                <a:solidFill>
                  <a:srgbClr val="0000FF"/>
                </a:solidFill>
              </a:rPr>
              <a:t>next Tuesday, 2pm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Unlimited number of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3.1 to 3.2 (under Unit 3)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the forum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to solve a new problem?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the </a:t>
            </a:r>
            <a:r>
              <a:rPr lang="en-US" sz="2400" dirty="0">
                <a:solidFill>
                  <a:srgbClr val="0000FF"/>
                </a:solidFill>
              </a:rPr>
              <a:t>range (i.e., max-min)</a:t>
            </a:r>
            <a:r>
              <a:rPr lang="en-US" sz="2400" dirty="0"/>
              <a:t> of a list of k numbers {l</a:t>
            </a:r>
            <a:r>
              <a:rPr lang="en-US" sz="2400" baseline="-25000" dirty="0"/>
              <a:t>0</a:t>
            </a:r>
            <a:r>
              <a:rPr lang="en-US" sz="2400" dirty="0"/>
              <a:t>,…,l</a:t>
            </a:r>
            <a:r>
              <a:rPr lang="en-US" sz="2400" baseline="-25000" dirty="0"/>
              <a:t>k-1</a:t>
            </a:r>
            <a:r>
              <a:rPr lang="en-US" sz="2400" dirty="0"/>
              <a:t>}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6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2: Borrowing from what we know!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number k and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input step for </a:t>
            </a:r>
            <a:r>
              <a:rPr lang="en-US" sz="2000" dirty="0" err="1"/>
              <a:t>FindMax</a:t>
            </a:r>
            <a:r>
              <a:rPr lang="en-US" sz="2000" dirty="0"/>
              <a:t> (i.e., read in some numbers)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output step for </a:t>
            </a:r>
            <a:r>
              <a:rPr lang="en-US" sz="2000" dirty="0" err="1"/>
              <a:t>FindMax</a:t>
            </a:r>
            <a:r>
              <a:rPr lang="en-US" sz="2000" dirty="0"/>
              <a:t> (i.e., print one number)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006D94-7056-9AD2-EE6C-003C659AC10E}"/>
              </a:ext>
            </a:extLst>
          </p:cNvPr>
          <p:cNvSpPr/>
          <p:nvPr/>
        </p:nvSpPr>
        <p:spPr>
          <a:xfrm>
            <a:off x="1380155" y="2673815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5639C6-E030-743C-F2ED-7847B69FDD84}"/>
              </a:ext>
            </a:extLst>
          </p:cNvPr>
          <p:cNvSpPr/>
          <p:nvPr/>
        </p:nvSpPr>
        <p:spPr>
          <a:xfrm>
            <a:off x="3429000" y="2661186"/>
            <a:ext cx="1210645" cy="48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36156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How about the Compute step?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Compute the range of the given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How to apply </a:t>
            </a:r>
            <a:r>
              <a:rPr lang="en-US" sz="2400" dirty="0">
                <a:solidFill>
                  <a:srgbClr val="0000FF"/>
                </a:solidFill>
              </a:rPr>
              <a:t>Breaking it down </a:t>
            </a:r>
            <a:r>
              <a:rPr lang="en-US" sz="2400" b="1" dirty="0"/>
              <a:t>again</a:t>
            </a:r>
            <a:r>
              <a:rPr lang="en-US" sz="2400" dirty="0"/>
              <a:t>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Observation: range = max - min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Technique 3: Wishful thinking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Assume that we have </a:t>
            </a:r>
            <a:r>
              <a:rPr lang="en-US" sz="2400" dirty="0">
                <a:solidFill>
                  <a:srgbClr val="0000FF"/>
                </a:solidFill>
              </a:rPr>
              <a:t>a magic black box</a:t>
            </a:r>
            <a:r>
              <a:rPr lang="en-US" sz="2400" dirty="0"/>
              <a:t> for solving a </a:t>
            </a:r>
            <a:r>
              <a:rPr lang="en-US" sz="2400" dirty="0">
                <a:solidFill>
                  <a:srgbClr val="0000FF"/>
                </a:solidFill>
              </a:rPr>
              <a:t>smaller</a:t>
            </a:r>
            <a:r>
              <a:rPr lang="en-US" sz="2400" dirty="0"/>
              <a:t> problem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i.e., given some inputs, this magic black box produces a value (usually an intermediate result) that we need.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8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Compute: Compute the</a:t>
            </a:r>
            <a:r>
              <a:rPr lang="en-US" sz="2800" dirty="0">
                <a:solidFill>
                  <a:srgbClr val="0000FF"/>
                </a:solidFill>
              </a:rPr>
              <a:t> range (max-min) </a:t>
            </a:r>
            <a:r>
              <a:rPr lang="en-US" sz="2800" dirty="0"/>
              <a:t>of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maximum </a:t>
            </a:r>
            <a:r>
              <a:rPr lang="en-US" sz="2400" dirty="0"/>
              <a:t>of a list L of k numbers (</a:t>
            </a:r>
            <a:r>
              <a:rPr lang="en-US" sz="2400" dirty="0">
                <a:solidFill>
                  <a:srgbClr val="0000FF"/>
                </a:solidFill>
              </a:rPr>
              <a:t>Breaking it down</a:t>
            </a:r>
            <a:r>
              <a:rPr lang="en-US" sz="2400" dirty="0"/>
              <a:t>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Same as the compute step of </a:t>
            </a:r>
            <a:r>
              <a:rPr lang="en-US" sz="2000" dirty="0" err="1"/>
              <a:t>FindMax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00FF"/>
                </a:solidFill>
              </a:rPr>
              <a:t>Borrowing from what we know</a:t>
            </a:r>
            <a:r>
              <a:rPr lang="en-US" sz="20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minimum</a:t>
            </a:r>
            <a:r>
              <a:rPr lang="en-US" sz="2400" dirty="0"/>
              <a:t> of a list L of k numbers (</a:t>
            </a:r>
            <a:r>
              <a:rPr lang="en-US" sz="2400" dirty="0">
                <a:solidFill>
                  <a:srgbClr val="0000FF"/>
                </a:solidFill>
              </a:rPr>
              <a:t>Breaking it down</a:t>
            </a:r>
            <a:r>
              <a:rPr lang="en-US" sz="2400" dirty="0"/>
              <a:t>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Assume we have it. (</a:t>
            </a:r>
            <a:r>
              <a:rPr lang="en-US" sz="2000" dirty="0">
                <a:solidFill>
                  <a:srgbClr val="0000FF"/>
                </a:solidFill>
              </a:rPr>
              <a:t>Wishful thinking</a:t>
            </a:r>
            <a:r>
              <a:rPr lang="en-US" sz="20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Compute the </a:t>
            </a:r>
            <a:r>
              <a:rPr lang="en-US" sz="2400" dirty="0">
                <a:solidFill>
                  <a:srgbClr val="0000FF"/>
                </a:solidFill>
              </a:rPr>
              <a:t>difference</a:t>
            </a:r>
            <a:r>
              <a:rPr lang="en-US" sz="2400" dirty="0"/>
              <a:t> between the maximum and the minimum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Find the</a:t>
            </a:r>
            <a:r>
              <a:rPr lang="en-US" sz="2800" dirty="0">
                <a:solidFill>
                  <a:srgbClr val="0000FF"/>
                </a:solidFill>
              </a:rPr>
              <a:t> range (i.e., max-min)</a:t>
            </a:r>
            <a:r>
              <a:rPr lang="en-US" sz="28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maximum </a:t>
            </a:r>
            <a:r>
              <a:rPr lang="en-US" sz="2000" dirty="0"/>
              <a:t>of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minimum</a:t>
            </a:r>
            <a:r>
              <a:rPr lang="en-US" sz="2000" dirty="0"/>
              <a:t> of a list L of k numbers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difference</a:t>
            </a:r>
            <a:r>
              <a:rPr lang="en-US" sz="2000" dirty="0"/>
              <a:t> between the maximum and the minimum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887" y="4630048"/>
            <a:ext cx="5762625" cy="4381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97074" y="4451737"/>
            <a:ext cx="111918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real problem!</a:t>
            </a:r>
          </a:p>
        </p:txBody>
      </p:sp>
    </p:spTree>
    <p:extLst>
      <p:ext uri="{BB962C8B-B14F-4D97-AF65-F5344CB8AC3E}">
        <p14:creationId xmlns:p14="http://schemas.microsoft.com/office/powerpoint/2010/main" val="25445067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Functions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magic black box (a.k.a. a </a:t>
            </a:r>
            <a:r>
              <a:rPr lang="en-US" sz="2800" dirty="0">
                <a:solidFill>
                  <a:srgbClr val="0000FF"/>
                </a:solidFill>
              </a:rPr>
              <a:t>Function</a:t>
            </a:r>
            <a:r>
              <a:rPr lang="en-US" sz="28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Given some inputs, it produces a value that we need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Where to find it?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Provided by the standard C library or other libraries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Example: </a:t>
            </a:r>
            <a:r>
              <a:rPr lang="en-US" sz="2400" dirty="0" err="1"/>
              <a:t>sqrt</a:t>
            </a:r>
            <a:r>
              <a:rPr lang="en-US" sz="2400" dirty="0"/>
              <a:t>(x) computes the square root of x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Written by you!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Unit3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Find the</a:t>
            </a:r>
            <a:r>
              <a:rPr lang="en-US" sz="2800" dirty="0">
                <a:solidFill>
                  <a:srgbClr val="0000FF"/>
                </a:solidFill>
              </a:rPr>
              <a:t> range (i.e., max-min)</a:t>
            </a:r>
            <a:r>
              <a:rPr lang="en-US" sz="2800" dirty="0"/>
              <a:t> of a list of numbers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maximum </a:t>
            </a:r>
            <a:r>
              <a:rPr lang="en-US" sz="2000" dirty="0"/>
              <a:t>of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minimum</a:t>
            </a:r>
            <a:r>
              <a:rPr lang="en-US" sz="2000" dirty="0"/>
              <a:t> of a list L of k numbers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difference</a:t>
            </a:r>
            <a:r>
              <a:rPr lang="en-US" sz="2000" dirty="0"/>
              <a:t> between the maximum and the minimum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A5E64-A2BB-23C0-C897-5AB89900DB31}"/>
              </a:ext>
            </a:extLst>
          </p:cNvPr>
          <p:cNvSpPr txBox="1"/>
          <p:nvPr/>
        </p:nvSpPr>
        <p:spPr>
          <a:xfrm>
            <a:off x="7325972" y="4452432"/>
            <a:ext cx="1174309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 functions</a:t>
            </a:r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13615</TotalTime>
  <Words>2773</Words>
  <Application>Microsoft Office PowerPoint</Application>
  <PresentationFormat>On-screen Show (4:3)</PresentationFormat>
  <Paragraphs>507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Clarity</vt:lpstr>
      <vt:lpstr>PowerPoint Presentation</vt:lpstr>
      <vt:lpstr>Unit 3: Functions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Functions</vt:lpstr>
      <vt:lpstr>More examples</vt:lpstr>
      <vt:lpstr>More examples</vt:lpstr>
      <vt:lpstr>More examples</vt:lpstr>
      <vt:lpstr>More examples</vt:lpstr>
      <vt:lpstr>Ex #1: A Simple “Drawing” Problem</vt:lpstr>
      <vt:lpstr>Ex #1: A Simple “Drawing” Problem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Even more examples</vt:lpstr>
      <vt:lpstr>Ex #2: Yet another solution for FindMax</vt:lpstr>
      <vt:lpstr>What have You Learnt?</vt:lpstr>
      <vt:lpstr>PowerPoint Presentation</vt:lpstr>
      <vt:lpstr>Unit 4: Types</vt:lpstr>
      <vt:lpstr>Computer Memory</vt:lpstr>
      <vt:lpstr>Computer Memory</vt:lpstr>
      <vt:lpstr>(Data) Types</vt:lpstr>
      <vt:lpstr>(Data) Types</vt:lpstr>
      <vt:lpstr>(Data) Types</vt:lpstr>
      <vt:lpstr>(Data) Types</vt:lpstr>
      <vt:lpstr>(Variable) Type declaration</vt:lpstr>
      <vt:lpstr>In the context of problem solving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1521</cp:revision>
  <cp:lastPrinted>2014-06-20T04:24:53Z</cp:lastPrinted>
  <dcterms:created xsi:type="dcterms:W3CDTF">1998-09-05T15:03:32Z</dcterms:created>
  <dcterms:modified xsi:type="dcterms:W3CDTF">2025-01-21T01:30:09Z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