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8" r:id="rId3"/>
    <p:sldId id="575" r:id="rId4"/>
    <p:sldId id="574" r:id="rId5"/>
    <p:sldId id="547" r:id="rId6"/>
    <p:sldId id="580" r:id="rId7"/>
    <p:sldId id="579" r:id="rId8"/>
    <p:sldId id="551" r:id="rId9"/>
    <p:sldId id="548" r:id="rId10"/>
    <p:sldId id="552" r:id="rId11"/>
    <p:sldId id="485" r:id="rId12"/>
    <p:sldId id="576" r:id="rId13"/>
    <p:sldId id="550" r:id="rId14"/>
    <p:sldId id="553" r:id="rId15"/>
    <p:sldId id="577" r:id="rId16"/>
    <p:sldId id="531" r:id="rId17"/>
    <p:sldId id="554" r:id="rId18"/>
    <p:sldId id="555" r:id="rId19"/>
    <p:sldId id="556" r:id="rId20"/>
    <p:sldId id="557" r:id="rId21"/>
    <p:sldId id="571" r:id="rId22"/>
    <p:sldId id="558" r:id="rId23"/>
    <p:sldId id="559" r:id="rId24"/>
    <p:sldId id="560" r:id="rId25"/>
    <p:sldId id="561" r:id="rId26"/>
    <p:sldId id="562" r:id="rId27"/>
    <p:sldId id="578" r:id="rId28"/>
    <p:sldId id="564" r:id="rId29"/>
    <p:sldId id="565" r:id="rId30"/>
    <p:sldId id="566" r:id="rId31"/>
    <p:sldId id="567" r:id="rId32"/>
    <p:sldId id="545" r:id="rId33"/>
    <p:sldId id="568" r:id="rId34"/>
    <p:sldId id="573" r:id="rId35"/>
    <p:sldId id="569" r:id="rId36"/>
    <p:sldId id="570" r:id="rId37"/>
    <p:sldId id="526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F0"/>
    <a:srgbClr val="CCFFFF"/>
    <a:srgbClr val="006600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231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90CD04C-1B0D-47BF-9532-AC7FEC02F04A}"/>
    <pc:docChg chg="undo custSel addSld delSld modSld sldOrd">
      <pc:chgData name="Zhao Jin" userId="cd05a825-544c-438a-9ba1-08e63db50b47" providerId="ADAL" clId="{D90CD04C-1B0D-47BF-9532-AC7FEC02F04A}" dt="2025-01-27T06:00:35.427" v="2397" actId="1035"/>
      <pc:docMkLst>
        <pc:docMk/>
      </pc:docMkLst>
      <pc:sldChg chg="modSp mod">
        <pc:chgData name="Zhao Jin" userId="cd05a825-544c-438a-9ba1-08e63db50b47" providerId="ADAL" clId="{D90CD04C-1B0D-47BF-9532-AC7FEC02F04A}" dt="2025-01-27T05:22:53.612" v="958" actId="20577"/>
        <pc:sldMkLst>
          <pc:docMk/>
          <pc:sldMk cId="1067695719" sldId="526"/>
        </pc:sldMkLst>
        <pc:spChg chg="mod">
          <ac:chgData name="Zhao Jin" userId="cd05a825-544c-438a-9ba1-08e63db50b47" providerId="ADAL" clId="{D90CD04C-1B0D-47BF-9532-AC7FEC02F04A}" dt="2025-01-27T05:22:53.612" v="958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D90CD04C-1B0D-47BF-9532-AC7FEC02F04A}" dt="2025-01-27T05:46:57.165" v="1814" actId="1076"/>
        <pc:sldMkLst>
          <pc:docMk/>
          <pc:sldMk cId="681224785" sldId="531"/>
        </pc:sldMkLst>
        <pc:spChg chg="add mod">
          <ac:chgData name="Zhao Jin" userId="cd05a825-544c-438a-9ba1-08e63db50b47" providerId="ADAL" clId="{D90CD04C-1B0D-47BF-9532-AC7FEC02F04A}" dt="2025-01-27T05:45:45.721" v="1804" actId="20577"/>
          <ac:spMkLst>
            <pc:docMk/>
            <pc:sldMk cId="681224785" sldId="531"/>
            <ac:spMk id="3" creationId="{E6465C55-C066-0B93-373D-EFBE883B7D29}"/>
          </ac:spMkLst>
        </pc:spChg>
        <pc:spChg chg="add mod">
          <ac:chgData name="Zhao Jin" userId="cd05a825-544c-438a-9ba1-08e63db50b47" providerId="ADAL" clId="{D90CD04C-1B0D-47BF-9532-AC7FEC02F04A}" dt="2025-01-27T05:32:12.217" v="1341" actId="1076"/>
          <ac:spMkLst>
            <pc:docMk/>
            <pc:sldMk cId="681224785" sldId="531"/>
            <ac:spMk id="4" creationId="{25B8D6B5-8320-7B9A-1516-365EC0B72F9F}"/>
          </ac:spMkLst>
        </pc:spChg>
        <pc:spChg chg="add mod">
          <ac:chgData name="Zhao Jin" userId="cd05a825-544c-438a-9ba1-08e63db50b47" providerId="ADAL" clId="{D90CD04C-1B0D-47BF-9532-AC7FEC02F04A}" dt="2025-01-27T05:43:02.617" v="1652" actId="207"/>
          <ac:spMkLst>
            <pc:docMk/>
            <pc:sldMk cId="681224785" sldId="531"/>
            <ac:spMk id="7" creationId="{CCA5B931-E43D-49DA-0AB0-58F1D644D026}"/>
          </ac:spMkLst>
        </pc:spChg>
        <pc:spChg chg="mod">
          <ac:chgData name="Zhao Jin" userId="cd05a825-544c-438a-9ba1-08e63db50b47" providerId="ADAL" clId="{D90CD04C-1B0D-47BF-9532-AC7FEC02F04A}" dt="2025-01-27T05:32:32.539" v="1344" actId="6549"/>
          <ac:spMkLst>
            <pc:docMk/>
            <pc:sldMk cId="681224785" sldId="531"/>
            <ac:spMk id="10" creationId="{00000000-0000-0000-0000-000000000000}"/>
          </ac:spMkLst>
        </pc:spChg>
        <pc:spChg chg="add mod">
          <ac:chgData name="Zhao Jin" userId="cd05a825-544c-438a-9ba1-08e63db50b47" providerId="ADAL" clId="{D90CD04C-1B0D-47BF-9532-AC7FEC02F04A}" dt="2025-01-27T05:46:21.187" v="1806" actId="1076"/>
          <ac:spMkLst>
            <pc:docMk/>
            <pc:sldMk cId="681224785" sldId="531"/>
            <ac:spMk id="13" creationId="{68ED1242-5512-DAB9-14F8-B01FB7F4ED4B}"/>
          </ac:spMkLst>
        </pc:spChg>
        <pc:spChg chg="mod">
          <ac:chgData name="Zhao Jin" userId="cd05a825-544c-438a-9ba1-08e63db50b47" providerId="ADAL" clId="{D90CD04C-1B0D-47BF-9532-AC7FEC02F04A}" dt="2025-01-27T05:32:07.484" v="1340" actId="1035"/>
          <ac:spMkLst>
            <pc:docMk/>
            <pc:sldMk cId="681224785" sldId="531"/>
            <ac:spMk id="14" creationId="{85D4AA78-1A62-4644-8547-CB4E0AF1E1B4}"/>
          </ac:spMkLst>
        </pc:spChg>
        <pc:picChg chg="mod">
          <ac:chgData name="Zhao Jin" userId="cd05a825-544c-438a-9ba1-08e63db50b47" providerId="ADAL" clId="{D90CD04C-1B0D-47BF-9532-AC7FEC02F04A}" dt="2025-01-27T05:35:23.580" v="1479" actId="1076"/>
          <ac:picMkLst>
            <pc:docMk/>
            <pc:sldMk cId="681224785" sldId="531"/>
            <ac:picMk id="16" creationId="{278809FA-B406-4981-9740-F8FEA3DB0FB7}"/>
          </ac:picMkLst>
        </pc:picChg>
        <pc:picChg chg="mod ord">
          <ac:chgData name="Zhao Jin" userId="cd05a825-544c-438a-9ba1-08e63db50b47" providerId="ADAL" clId="{D90CD04C-1B0D-47BF-9532-AC7FEC02F04A}" dt="2025-01-27T05:46:51.786" v="1812" actId="1076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modSp mod modAnim">
        <pc:chgData name="Zhao Jin" userId="cd05a825-544c-438a-9ba1-08e63db50b47" providerId="ADAL" clId="{D90CD04C-1B0D-47BF-9532-AC7FEC02F04A}" dt="2025-01-27T05:24:38.029" v="999" actId="1076"/>
        <pc:sldMkLst>
          <pc:docMk/>
          <pc:sldMk cId="3023700246" sldId="545"/>
        </pc:sldMkLst>
        <pc:spChg chg="add mod">
          <ac:chgData name="Zhao Jin" userId="cd05a825-544c-438a-9ba1-08e63db50b47" providerId="ADAL" clId="{D90CD04C-1B0D-47BF-9532-AC7FEC02F04A}" dt="2025-01-27T05:24:38.029" v="999" actId="1076"/>
          <ac:spMkLst>
            <pc:docMk/>
            <pc:sldMk cId="3023700246" sldId="545"/>
            <ac:spMk id="5" creationId="{4A9DD6F1-4FD0-CE36-9272-BF269414CF8F}"/>
          </ac:spMkLst>
        </pc:spChg>
      </pc:sldChg>
      <pc:sldChg chg="addSp delSp modSp mod delAnim modAnim">
        <pc:chgData name="Zhao Jin" userId="cd05a825-544c-438a-9ba1-08e63db50b47" providerId="ADAL" clId="{D90CD04C-1B0D-47BF-9532-AC7FEC02F04A}" dt="2025-01-27T06:00:35.427" v="2397" actId="1035"/>
        <pc:sldMkLst>
          <pc:docMk/>
          <pc:sldMk cId="901453530" sldId="546"/>
        </pc:sldMkLst>
      </pc:sldChg>
      <pc:sldChg chg="modSp mod">
        <pc:chgData name="Zhao Jin" userId="cd05a825-544c-438a-9ba1-08e63db50b47" providerId="ADAL" clId="{D90CD04C-1B0D-47BF-9532-AC7FEC02F04A}" dt="2025-01-27T05:53:49.288" v="2230" actId="6549"/>
        <pc:sldMkLst>
          <pc:docMk/>
          <pc:sldMk cId="1617257579" sldId="548"/>
        </pc:sldMkLst>
        <pc:spChg chg="mod">
          <ac:chgData name="Zhao Jin" userId="cd05a825-544c-438a-9ba1-08e63db50b47" providerId="ADAL" clId="{D90CD04C-1B0D-47BF-9532-AC7FEC02F04A}" dt="2025-01-27T05:53:49.288" v="2230" actId="6549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5:51:49.764" v="2090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modAnim">
        <pc:chgData name="Zhao Jin" userId="cd05a825-544c-438a-9ba1-08e63db50b47" providerId="ADAL" clId="{D90CD04C-1B0D-47BF-9532-AC7FEC02F04A}" dt="2025-01-27T05:08:00.793" v="97"/>
        <pc:sldMkLst>
          <pc:docMk/>
          <pc:sldMk cId="784668950" sldId="550"/>
        </pc:sldMkLst>
      </pc:sldChg>
      <pc:sldChg chg="addSp delSp modSp mod delAnim modAnim">
        <pc:chgData name="Zhao Jin" userId="cd05a825-544c-438a-9ba1-08e63db50b47" providerId="ADAL" clId="{D90CD04C-1B0D-47BF-9532-AC7FEC02F04A}" dt="2025-01-27T05:42:24.385" v="1651" actId="478"/>
        <pc:sldMkLst>
          <pc:docMk/>
          <pc:sldMk cId="3764235702" sldId="552"/>
        </pc:sldMkLst>
        <pc:spChg chg="mod">
          <ac:chgData name="Zhao Jin" userId="cd05a825-544c-438a-9ba1-08e63db50b47" providerId="ADAL" clId="{D90CD04C-1B0D-47BF-9532-AC7FEC02F04A}" dt="2025-01-27T05:42:21.448" v="1650" actId="207"/>
          <ac:spMkLst>
            <pc:docMk/>
            <pc:sldMk cId="3764235702" sldId="552"/>
            <ac:spMk id="2" creationId="{D9820829-3332-E1CB-95E4-4F2BD639DBB9}"/>
          </ac:spMkLst>
        </pc:spChg>
        <pc:spChg chg="mod">
          <ac:chgData name="Zhao Jin" userId="cd05a825-544c-438a-9ba1-08e63db50b47" providerId="ADAL" clId="{D90CD04C-1B0D-47BF-9532-AC7FEC02F04A}" dt="2025-01-27T05:42:21.448" v="1650" actId="207"/>
          <ac:spMkLst>
            <pc:docMk/>
            <pc:sldMk cId="3764235702" sldId="552"/>
            <ac:spMk id="11" creationId="{CF30CDDD-4206-994C-A14B-ADCEC7C6B094}"/>
          </ac:spMkLst>
        </pc:spChg>
      </pc:sldChg>
      <pc:sldChg chg="modSp mod modAnim">
        <pc:chgData name="Zhao Jin" userId="cd05a825-544c-438a-9ba1-08e63db50b47" providerId="ADAL" clId="{D90CD04C-1B0D-47BF-9532-AC7FEC02F04A}" dt="2025-01-27T05:50:13.147" v="2006" actId="20577"/>
        <pc:sldMkLst>
          <pc:docMk/>
          <pc:sldMk cId="1452079182" sldId="553"/>
        </pc:sldMkLst>
        <pc:spChg chg="mod">
          <ac:chgData name="Zhao Jin" userId="cd05a825-544c-438a-9ba1-08e63db50b47" providerId="ADAL" clId="{D90CD04C-1B0D-47BF-9532-AC7FEC02F04A}" dt="2025-01-27T05:50:13.147" v="2006" actId="20577"/>
          <ac:spMkLst>
            <pc:docMk/>
            <pc:sldMk cId="1452079182" sldId="553"/>
            <ac:spMk id="10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D90CD04C-1B0D-47BF-9532-AC7FEC02F04A}" dt="2025-01-27T05:13:34.081" v="371" actId="21"/>
        <pc:sldMkLst>
          <pc:docMk/>
          <pc:sldMk cId="4067780456" sldId="558"/>
        </pc:sldMkLst>
        <pc:spChg chg="add del mod">
          <ac:chgData name="Zhao Jin" userId="cd05a825-544c-438a-9ba1-08e63db50b47" providerId="ADAL" clId="{D90CD04C-1B0D-47BF-9532-AC7FEC02F04A}" dt="2025-01-27T05:13:34.081" v="371" actId="21"/>
          <ac:spMkLst>
            <pc:docMk/>
            <pc:sldMk cId="4067780456" sldId="558"/>
            <ac:spMk id="4" creationId="{238B06A7-8577-342A-B908-826B10A2E294}"/>
          </ac:spMkLst>
        </pc:spChg>
        <pc:spChg chg="add mod">
          <ac:chgData name="Zhao Jin" userId="cd05a825-544c-438a-9ba1-08e63db50b47" providerId="ADAL" clId="{D90CD04C-1B0D-47BF-9532-AC7FEC02F04A}" dt="2025-01-27T05:12:36.145" v="357" actId="1035"/>
          <ac:spMkLst>
            <pc:docMk/>
            <pc:sldMk cId="4067780456" sldId="558"/>
            <ac:spMk id="5" creationId="{F7B979CA-0099-7A60-A3EB-CB643C0E86E8}"/>
          </ac:spMkLst>
        </pc:spChg>
        <pc:spChg chg="add mod">
          <ac:chgData name="Zhao Jin" userId="cd05a825-544c-438a-9ba1-08e63db50b47" providerId="ADAL" clId="{D90CD04C-1B0D-47BF-9532-AC7FEC02F04A}" dt="2025-01-27T05:12:39.397" v="360" actId="1036"/>
          <ac:spMkLst>
            <pc:docMk/>
            <pc:sldMk cId="4067780456" sldId="558"/>
            <ac:spMk id="6" creationId="{D961922F-99CE-DEC6-78DA-A66C02C7529E}"/>
          </ac:spMkLst>
        </pc:spChg>
        <pc:spChg chg="add del mod">
          <ac:chgData name="Zhao Jin" userId="cd05a825-544c-438a-9ba1-08e63db50b47" providerId="ADAL" clId="{D90CD04C-1B0D-47BF-9532-AC7FEC02F04A}" dt="2025-01-27T05:13:34.081" v="371" actId="21"/>
          <ac:spMkLst>
            <pc:docMk/>
            <pc:sldMk cId="4067780456" sldId="558"/>
            <ac:spMk id="9" creationId="{2EE06971-610F-7365-7F65-30AB84380EC6}"/>
          </ac:spMkLst>
        </pc:spChg>
        <pc:spChg chg="mod">
          <ac:chgData name="Zhao Jin" userId="cd05a825-544c-438a-9ba1-08e63db50b47" providerId="ADAL" clId="{D90CD04C-1B0D-47BF-9532-AC7FEC02F04A}" dt="2025-01-27T05:12:30.745" v="337" actId="207"/>
          <ac:spMkLst>
            <pc:docMk/>
            <pc:sldMk cId="4067780456" sldId="558"/>
            <ac:spMk id="10" creationId="{00000000-0000-0000-0000-000000000000}"/>
          </ac:spMkLst>
        </pc:spChg>
      </pc:sldChg>
      <pc:sldChg chg="addSp modSp mod modAnim">
        <pc:chgData name="Zhao Jin" userId="cd05a825-544c-438a-9ba1-08e63db50b47" providerId="ADAL" clId="{D90CD04C-1B0D-47BF-9532-AC7FEC02F04A}" dt="2025-01-27T05:17:04.904" v="567" actId="1038"/>
        <pc:sldMkLst>
          <pc:docMk/>
          <pc:sldMk cId="1311126165" sldId="566"/>
        </pc:sldMkLst>
        <pc:spChg chg="add mod">
          <ac:chgData name="Zhao Jin" userId="cd05a825-544c-438a-9ba1-08e63db50b47" providerId="ADAL" clId="{D90CD04C-1B0D-47BF-9532-AC7FEC02F04A}" dt="2025-01-27T05:17:04.904" v="567" actId="1038"/>
          <ac:spMkLst>
            <pc:docMk/>
            <pc:sldMk cId="1311126165" sldId="566"/>
            <ac:spMk id="6" creationId="{1FF2E942-A5DB-38D5-B40D-97490EC324D2}"/>
          </ac:spMkLst>
        </pc:spChg>
        <pc:spChg chg="mod">
          <ac:chgData name="Zhao Jin" userId="cd05a825-544c-438a-9ba1-08e63db50b47" providerId="ADAL" clId="{D90CD04C-1B0D-47BF-9532-AC7FEC02F04A}" dt="2025-01-27T05:16:54.455" v="546" actId="14100"/>
          <ac:spMkLst>
            <pc:docMk/>
            <pc:sldMk cId="1311126165" sldId="566"/>
            <ac:spMk id="27" creationId="{B2ED752D-194B-43FD-B744-0163878ED425}"/>
          </ac:spMkLst>
        </pc:spChg>
        <pc:spChg chg="mod">
          <ac:chgData name="Zhao Jin" userId="cd05a825-544c-438a-9ba1-08e63db50b47" providerId="ADAL" clId="{D90CD04C-1B0D-47BF-9532-AC7FEC02F04A}" dt="2025-01-27T05:16:20.363" v="538" actId="1037"/>
          <ac:spMkLst>
            <pc:docMk/>
            <pc:sldMk cId="1311126165" sldId="566"/>
            <ac:spMk id="28" creationId="{CE9C33B6-ACC3-490C-93EF-C4A17D53A66F}"/>
          </ac:spMkLst>
        </pc:spChg>
      </pc:sldChg>
      <pc:sldChg chg="addSp modSp mod modAnim">
        <pc:chgData name="Zhao Jin" userId="cd05a825-544c-438a-9ba1-08e63db50b47" providerId="ADAL" clId="{D90CD04C-1B0D-47BF-9532-AC7FEC02F04A}" dt="2025-01-27T05:28:47.658" v="1235" actId="1036"/>
        <pc:sldMkLst>
          <pc:docMk/>
          <pc:sldMk cId="2072030558" sldId="568"/>
        </pc:sldMkLst>
        <pc:spChg chg="mod">
          <ac:chgData name="Zhao Jin" userId="cd05a825-544c-438a-9ba1-08e63db50b47" providerId="ADAL" clId="{D90CD04C-1B0D-47BF-9532-AC7FEC02F04A}" dt="2025-01-27T05:28:43.332" v="1226" actId="1035"/>
          <ac:spMkLst>
            <pc:docMk/>
            <pc:sldMk cId="2072030558" sldId="568"/>
            <ac:spMk id="4" creationId="{4D013CD7-7797-7724-BED7-098F9A575DC9}"/>
          </ac:spMkLst>
        </pc:spChg>
        <pc:spChg chg="add mod">
          <ac:chgData name="Zhao Jin" userId="cd05a825-544c-438a-9ba1-08e63db50b47" providerId="ADAL" clId="{D90CD04C-1B0D-47BF-9532-AC7FEC02F04A}" dt="2025-01-27T05:28:47.658" v="1235" actId="1036"/>
          <ac:spMkLst>
            <pc:docMk/>
            <pc:sldMk cId="2072030558" sldId="568"/>
            <ac:spMk id="6" creationId="{3EB864B3-BFF0-33D0-7D97-00CC1AE40DCC}"/>
          </ac:spMkLst>
        </pc:spChg>
        <pc:spChg chg="mod">
          <ac:chgData name="Zhao Jin" userId="cd05a825-544c-438a-9ba1-08e63db50b47" providerId="ADAL" clId="{D90CD04C-1B0D-47BF-9532-AC7FEC02F04A}" dt="2025-01-27T05:28:35.556" v="1205" actId="1035"/>
          <ac:spMkLst>
            <pc:docMk/>
            <pc:sldMk cId="2072030558" sldId="568"/>
            <ac:spMk id="7" creationId="{3BBCDD5C-F9F4-ADA7-C843-6AD89978544D}"/>
          </ac:spMkLst>
        </pc:spChg>
        <pc:spChg chg="add mod">
          <ac:chgData name="Zhao Jin" userId="cd05a825-544c-438a-9ba1-08e63db50b47" providerId="ADAL" clId="{D90CD04C-1B0D-47BF-9532-AC7FEC02F04A}" dt="2025-01-27T05:28:39.084" v="1218" actId="1035"/>
          <ac:spMkLst>
            <pc:docMk/>
            <pc:sldMk cId="2072030558" sldId="568"/>
            <ac:spMk id="8" creationId="{87F15A5B-4A04-84F0-9F51-9C23BE7008B4}"/>
          </ac:spMkLst>
        </pc:spChg>
        <pc:spChg chg="add mod">
          <ac:chgData name="Zhao Jin" userId="cd05a825-544c-438a-9ba1-08e63db50b47" providerId="ADAL" clId="{D90CD04C-1B0D-47BF-9532-AC7FEC02F04A}" dt="2025-01-27T05:28:35.556" v="1205" actId="1035"/>
          <ac:spMkLst>
            <pc:docMk/>
            <pc:sldMk cId="2072030558" sldId="568"/>
            <ac:spMk id="9" creationId="{A873D086-FC59-6B1A-F53F-4935E25CB6F1}"/>
          </ac:spMkLst>
        </pc:spChg>
        <pc:spChg chg="mod">
          <ac:chgData name="Zhao Jin" userId="cd05a825-544c-438a-9ba1-08e63db50b47" providerId="ADAL" clId="{D90CD04C-1B0D-47BF-9532-AC7FEC02F04A}" dt="2025-01-27T05:25:20.875" v="1003" actId="6549"/>
          <ac:spMkLst>
            <pc:docMk/>
            <pc:sldMk cId="2072030558" sldId="568"/>
            <ac:spMk id="10" creationId="{00000000-0000-0000-0000-000000000000}"/>
          </ac:spMkLst>
        </pc:spChg>
        <pc:spChg chg="add mod">
          <ac:chgData name="Zhao Jin" userId="cd05a825-544c-438a-9ba1-08e63db50b47" providerId="ADAL" clId="{D90CD04C-1B0D-47BF-9532-AC7FEC02F04A}" dt="2025-01-27T05:28:39.084" v="1218" actId="1035"/>
          <ac:spMkLst>
            <pc:docMk/>
            <pc:sldMk cId="2072030558" sldId="568"/>
            <ac:spMk id="11" creationId="{66427293-6CD1-EFA8-4D64-DFAEC1AC801E}"/>
          </ac:spMkLst>
        </pc:spChg>
      </pc:sldChg>
      <pc:sldChg chg="addSp modSp mod">
        <pc:chgData name="Zhao Jin" userId="cd05a825-544c-438a-9ba1-08e63db50b47" providerId="ADAL" clId="{D90CD04C-1B0D-47BF-9532-AC7FEC02F04A}" dt="2025-01-27T05:24:56.050" v="1001" actId="1076"/>
        <pc:sldMkLst>
          <pc:docMk/>
          <pc:sldMk cId="1777826333" sldId="569"/>
        </pc:sldMkLst>
        <pc:spChg chg="add mod">
          <ac:chgData name="Zhao Jin" userId="cd05a825-544c-438a-9ba1-08e63db50b47" providerId="ADAL" clId="{D90CD04C-1B0D-47BF-9532-AC7FEC02F04A}" dt="2025-01-27T05:24:56.050" v="1001" actId="1076"/>
          <ac:spMkLst>
            <pc:docMk/>
            <pc:sldMk cId="1777826333" sldId="569"/>
            <ac:spMk id="4" creationId="{60E2328E-605F-0077-4CEE-7F7CA0D6DDB9}"/>
          </ac:spMkLst>
        </pc:spChg>
        <pc:spChg chg="mod">
          <ac:chgData name="Zhao Jin" userId="cd05a825-544c-438a-9ba1-08e63db50b47" providerId="ADAL" clId="{D90CD04C-1B0D-47BF-9532-AC7FEC02F04A}" dt="2025-01-27T05:22:22.169" v="956" actId="6549"/>
          <ac:spMkLst>
            <pc:docMk/>
            <pc:sldMk cId="1777826333" sldId="569"/>
            <ac:spMk id="10" creationId="{00000000-0000-0000-0000-000000000000}"/>
          </ac:spMkLst>
        </pc:spChg>
      </pc:sldChg>
      <pc:sldChg chg="addSp modSp add mod ord modAnim">
        <pc:chgData name="Zhao Jin" userId="cd05a825-544c-438a-9ba1-08e63db50b47" providerId="ADAL" clId="{D90CD04C-1B0D-47BF-9532-AC7FEC02F04A}" dt="2025-01-27T05:14:17.822" v="434"/>
        <pc:sldMkLst>
          <pc:docMk/>
          <pc:sldMk cId="2848702153" sldId="571"/>
        </pc:sldMkLst>
        <pc:spChg chg="add mod">
          <ac:chgData name="Zhao Jin" userId="cd05a825-544c-438a-9ba1-08e63db50b47" providerId="ADAL" clId="{D90CD04C-1B0D-47BF-9532-AC7FEC02F04A}" dt="2025-01-27T05:14:02.701" v="432" actId="20577"/>
          <ac:spMkLst>
            <pc:docMk/>
            <pc:sldMk cId="2848702153" sldId="571"/>
            <ac:spMk id="5" creationId="{8F49DB17-F9A7-CF8E-AF03-AE4BE2DC10A0}"/>
          </ac:spMkLst>
        </pc:spChg>
        <pc:spChg chg="add mod">
          <ac:chgData name="Zhao Jin" userId="cd05a825-544c-438a-9ba1-08e63db50b47" providerId="ADAL" clId="{D90CD04C-1B0D-47BF-9532-AC7FEC02F04A}" dt="2025-01-27T05:13:40.426" v="373" actId="1076"/>
          <ac:spMkLst>
            <pc:docMk/>
            <pc:sldMk cId="2848702153" sldId="571"/>
            <ac:spMk id="6" creationId="{1158ECE1-BD52-BEC1-80FA-4124A339EA7C}"/>
          </ac:spMkLst>
        </pc:spChg>
        <pc:spChg chg="mod">
          <ac:chgData name="Zhao Jin" userId="cd05a825-544c-438a-9ba1-08e63db50b47" providerId="ADAL" clId="{D90CD04C-1B0D-47BF-9532-AC7FEC02F04A}" dt="2025-01-27T05:07:19.997" v="68" actId="20577"/>
          <ac:spMkLst>
            <pc:docMk/>
            <pc:sldMk cId="2848702153" sldId="571"/>
            <ac:spMk id="10" creationId="{3A354931-5AFF-3A80-4498-CDC6F5E3F030}"/>
          </ac:spMkLst>
        </pc:spChg>
      </pc:sldChg>
      <pc:sldChg chg="add del">
        <pc:chgData name="Zhao Jin" userId="cd05a825-544c-438a-9ba1-08e63db50b47" providerId="ADAL" clId="{D90CD04C-1B0D-47BF-9532-AC7FEC02F04A}" dt="2025-01-27T05:20:25.180" v="748" actId="47"/>
        <pc:sldMkLst>
          <pc:docMk/>
          <pc:sldMk cId="1564220227" sldId="572"/>
        </pc:sldMkLst>
      </pc:sldChg>
      <pc:sldChg chg="addSp modSp add mod">
        <pc:chgData name="Zhao Jin" userId="cd05a825-544c-438a-9ba1-08e63db50b47" providerId="ADAL" clId="{D90CD04C-1B0D-47BF-9532-AC7FEC02F04A}" dt="2025-01-27T05:28:24.580" v="1188" actId="14100"/>
        <pc:sldMkLst>
          <pc:docMk/>
          <pc:sldMk cId="2939134821" sldId="573"/>
        </pc:sldMkLst>
        <pc:spChg chg="mod">
          <ac:chgData name="Zhao Jin" userId="cd05a825-544c-438a-9ba1-08e63db50b47" providerId="ADAL" clId="{D90CD04C-1B0D-47BF-9532-AC7FEC02F04A}" dt="2025-01-27T05:27:34.539" v="1136" actId="1076"/>
          <ac:spMkLst>
            <pc:docMk/>
            <pc:sldMk cId="2939134821" sldId="573"/>
            <ac:spMk id="4" creationId="{FAE768AD-D65F-BBFF-208B-F42A413279B7}"/>
          </ac:spMkLst>
        </pc:spChg>
        <pc:spChg chg="add mod">
          <ac:chgData name="Zhao Jin" userId="cd05a825-544c-438a-9ba1-08e63db50b47" providerId="ADAL" clId="{D90CD04C-1B0D-47BF-9532-AC7FEC02F04A}" dt="2025-01-27T05:28:00.213" v="1144" actId="20577"/>
          <ac:spMkLst>
            <pc:docMk/>
            <pc:sldMk cId="2939134821" sldId="573"/>
            <ac:spMk id="5" creationId="{96D88295-3777-0D1E-AD30-243146155028}"/>
          </ac:spMkLst>
        </pc:spChg>
        <pc:spChg chg="add mod">
          <ac:chgData name="Zhao Jin" userId="cd05a825-544c-438a-9ba1-08e63db50b47" providerId="ADAL" clId="{D90CD04C-1B0D-47BF-9532-AC7FEC02F04A}" dt="2025-01-27T05:28:24.580" v="1188" actId="14100"/>
          <ac:spMkLst>
            <pc:docMk/>
            <pc:sldMk cId="2939134821" sldId="573"/>
            <ac:spMk id="6" creationId="{61CD3349-D12E-F156-DE87-8AF4BF641BA8}"/>
          </ac:spMkLst>
        </pc:spChg>
        <pc:spChg chg="mod">
          <ac:chgData name="Zhao Jin" userId="cd05a825-544c-438a-9ba1-08e63db50b47" providerId="ADAL" clId="{D90CD04C-1B0D-47BF-9532-AC7FEC02F04A}" dt="2025-01-27T05:28:03.954" v="1149" actId="20577"/>
          <ac:spMkLst>
            <pc:docMk/>
            <pc:sldMk cId="2939134821" sldId="573"/>
            <ac:spMk id="7" creationId="{C42D9107-89FB-C323-4BFD-7E27AB03DE7E}"/>
          </ac:spMkLst>
        </pc:spChg>
        <pc:spChg chg="add mod">
          <ac:chgData name="Zhao Jin" userId="cd05a825-544c-438a-9ba1-08e63db50b47" providerId="ADAL" clId="{D90CD04C-1B0D-47BF-9532-AC7FEC02F04A}" dt="2025-01-27T05:27:48.815" v="1139" actId="1076"/>
          <ac:spMkLst>
            <pc:docMk/>
            <pc:sldMk cId="2939134821" sldId="573"/>
            <ac:spMk id="8" creationId="{123C2338-A076-5E30-C043-C18BC6FAFFCD}"/>
          </ac:spMkLst>
        </pc:spChg>
        <pc:spChg chg="add mod">
          <ac:chgData name="Zhao Jin" userId="cd05a825-544c-438a-9ba1-08e63db50b47" providerId="ADAL" clId="{D90CD04C-1B0D-47BF-9532-AC7FEC02F04A}" dt="2025-01-27T05:27:48.815" v="1139" actId="1076"/>
          <ac:spMkLst>
            <pc:docMk/>
            <pc:sldMk cId="2939134821" sldId="573"/>
            <ac:spMk id="9" creationId="{938465B6-91F3-9F73-B5E1-00D9D6E89905}"/>
          </ac:spMkLst>
        </pc:spChg>
        <pc:spChg chg="mod">
          <ac:chgData name="Zhao Jin" userId="cd05a825-544c-438a-9ba1-08e63db50b47" providerId="ADAL" clId="{D90CD04C-1B0D-47BF-9532-AC7FEC02F04A}" dt="2025-01-27T05:27:12.120" v="1124" actId="6549"/>
          <ac:spMkLst>
            <pc:docMk/>
            <pc:sldMk cId="2939134821" sldId="573"/>
            <ac:spMk id="10" creationId="{142F393B-925A-A780-D4A6-18B38EDF7DD8}"/>
          </ac:spMkLst>
        </pc:spChg>
      </pc:sldChg>
      <pc:sldChg chg="modSp add del mod">
        <pc:chgData name="Zhao Jin" userId="cd05a825-544c-438a-9ba1-08e63db50b47" providerId="ADAL" clId="{D90CD04C-1B0D-47BF-9532-AC7FEC02F04A}" dt="2025-01-27T05:51:02.471" v="2008" actId="47"/>
        <pc:sldMkLst>
          <pc:docMk/>
          <pc:sldMk cId="4189020296" sldId="574"/>
        </pc:sldMkLst>
      </pc:sldChg>
    </pc:docChg>
  </pc:docChgLst>
  <pc:docChgLst>
    <pc:chgData name="Zhao Jin" userId="cd05a825-544c-438a-9ba1-08e63db50b47" providerId="ADAL" clId="{AA11F5AA-FA20-4ECE-B701-5A5879704A8A}"/>
    <pc:docChg chg="undo redo custSel addSld delSld modSld sldOrd">
      <pc:chgData name="Zhao Jin" userId="cd05a825-544c-438a-9ba1-08e63db50b47" providerId="ADAL" clId="{AA11F5AA-FA20-4ECE-B701-5A5879704A8A}" dt="2024-01-31T05:22:00.717" v="628"/>
      <pc:docMkLst>
        <pc:docMk/>
      </pc:docMkLst>
      <pc:sldChg chg="addSp modSp">
        <pc:chgData name="Zhao Jin" userId="cd05a825-544c-438a-9ba1-08e63db50b47" providerId="ADAL" clId="{AA11F5AA-FA20-4ECE-B701-5A5879704A8A}" dt="2024-01-30T01:19:16.205" v="514"/>
        <pc:sldMkLst>
          <pc:docMk/>
          <pc:sldMk cId="0" sldId="256"/>
        </pc:sldMkLst>
      </pc:sldChg>
      <pc:sldChg chg="modSp mod">
        <pc:chgData name="Zhao Jin" userId="cd05a825-544c-438a-9ba1-08e63db50b47" providerId="ADAL" clId="{AA11F5AA-FA20-4ECE-B701-5A5879704A8A}" dt="2024-01-31T05:22:00.717" v="628"/>
        <pc:sldMkLst>
          <pc:docMk/>
          <pc:sldMk cId="2438607696" sldId="468"/>
        </pc:sldMkLst>
      </pc:sldChg>
      <pc:sldChg chg="modSp mod modAnim">
        <pc:chgData name="Zhao Jin" userId="cd05a825-544c-438a-9ba1-08e63db50b47" providerId="ADAL" clId="{AA11F5AA-FA20-4ECE-B701-5A5879704A8A}" dt="2024-01-31T03:05:53.827" v="596" actId="20577"/>
        <pc:sldMkLst>
          <pc:docMk/>
          <pc:sldMk cId="1419062778" sldId="485"/>
        </pc:sldMkLst>
      </pc:sldChg>
      <pc:sldChg chg="modSp add del mod ord">
        <pc:chgData name="Zhao Jin" userId="cd05a825-544c-438a-9ba1-08e63db50b47" providerId="ADAL" clId="{AA11F5AA-FA20-4ECE-B701-5A5879704A8A}" dt="2024-01-31T05:21:53.325" v="624"/>
        <pc:sldMkLst>
          <pc:docMk/>
          <pc:sldMk cId="681224785" sldId="531"/>
        </pc:sldMkLst>
      </pc:sldChg>
      <pc:sldChg chg="modAnim">
        <pc:chgData name="Zhao Jin" userId="cd05a825-544c-438a-9ba1-08e63db50b47" providerId="ADAL" clId="{AA11F5AA-FA20-4ECE-B701-5A5879704A8A}" dt="2024-01-29T07:25:01.126" v="467"/>
        <pc:sldMkLst>
          <pc:docMk/>
          <pc:sldMk cId="901453530" sldId="546"/>
        </pc:sldMkLst>
      </pc:sldChg>
      <pc:sldChg chg="addSp delSp modSp mod modAnim">
        <pc:chgData name="Zhao Jin" userId="cd05a825-544c-438a-9ba1-08e63db50b47" providerId="ADAL" clId="{AA11F5AA-FA20-4ECE-B701-5A5879704A8A}" dt="2024-01-30T01:14:04.392" v="480" actId="1076"/>
        <pc:sldMkLst>
          <pc:docMk/>
          <pc:sldMk cId="884841463" sldId="547"/>
        </pc:sldMkLst>
      </pc:sldChg>
      <pc:sldChg chg="modSp mod">
        <pc:chgData name="Zhao Jin" userId="cd05a825-544c-438a-9ba1-08e63db50b47" providerId="ADAL" clId="{AA11F5AA-FA20-4ECE-B701-5A5879704A8A}" dt="2024-01-29T06:15:22.373" v="226" actId="13926"/>
        <pc:sldMkLst>
          <pc:docMk/>
          <pc:sldMk cId="1617257579" sldId="548"/>
        </pc:sldMkLst>
      </pc:sldChg>
      <pc:sldChg chg="delSp modSp del mod ord delAnim modAnim">
        <pc:chgData name="Zhao Jin" userId="cd05a825-544c-438a-9ba1-08e63db50b47" providerId="ADAL" clId="{AA11F5AA-FA20-4ECE-B701-5A5879704A8A}" dt="2024-01-30T01:17:03.317" v="499" actId="47"/>
        <pc:sldMkLst>
          <pc:docMk/>
          <pc:sldMk cId="3394924879" sldId="549"/>
        </pc:sldMkLst>
      </pc:sldChg>
      <pc:sldChg chg="modSp ord">
        <pc:chgData name="Zhao Jin" userId="cd05a825-544c-438a-9ba1-08e63db50b47" providerId="ADAL" clId="{AA11F5AA-FA20-4ECE-B701-5A5879704A8A}" dt="2024-01-31T05:21:31.584" v="607"/>
        <pc:sldMkLst>
          <pc:docMk/>
          <pc:sldMk cId="784668950" sldId="550"/>
        </pc:sldMkLst>
      </pc:sldChg>
      <pc:sldChg chg="addSp delSp modSp add mod delAnim">
        <pc:chgData name="Zhao Jin" userId="cd05a825-544c-438a-9ba1-08e63db50b47" providerId="ADAL" clId="{AA11F5AA-FA20-4ECE-B701-5A5879704A8A}" dt="2024-01-30T01:14:33.997" v="481" actId="14100"/>
        <pc:sldMkLst>
          <pc:docMk/>
          <pc:sldMk cId="1186547477" sldId="551"/>
        </pc:sldMkLst>
      </pc:sldChg>
      <pc:sldChg chg="addSp delSp modSp add mod addAnim delAnim modAnim">
        <pc:chgData name="Zhao Jin" userId="cd05a825-544c-438a-9ba1-08e63db50b47" providerId="ADAL" clId="{AA11F5AA-FA20-4ECE-B701-5A5879704A8A}" dt="2024-01-31T03:05:47.755" v="594" actId="20577"/>
        <pc:sldMkLst>
          <pc:docMk/>
          <pc:sldMk cId="3764235702" sldId="552"/>
        </pc:sldMkLst>
      </pc:sldChg>
      <pc:sldChg chg="addSp delSp modSp add mod delAnim modAnim">
        <pc:chgData name="Zhao Jin" userId="cd05a825-544c-438a-9ba1-08e63db50b47" providerId="ADAL" clId="{AA11F5AA-FA20-4ECE-B701-5A5879704A8A}" dt="2024-01-31T05:21:49.623" v="623" actId="20577"/>
        <pc:sldMkLst>
          <pc:docMk/>
          <pc:sldMk cId="1452079182" sldId="55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2-11T11:09:35.191" v="5417" actId="1036"/>
      <pc:docMkLst>
        <pc:docMk/>
      </pc:docMkLst>
      <pc:sldChg chg="modSp mod">
        <pc:chgData name="Zhao Jin" userId="cd05a825-544c-438a-9ba1-08e63db50b47" providerId="ADAL" clId="{3342749F-A4A3-4CC6-8E89-A279285BF1FF}" dt="2021-01-27T09:47:04.787" v="5415" actId="6549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2-11T11:09:35.191" v="5417" actId="1036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B7967684-5C68-4EB2-BACB-1689F807BCA4}"/>
    <pc:docChg chg="modSld">
      <pc:chgData name="Zhao Jin" userId="cd05a825-544c-438a-9ba1-08e63db50b47" providerId="ADAL" clId="{B7967684-5C68-4EB2-BACB-1689F807BCA4}" dt="2025-02-24T04:46:48.516" v="30" actId="20577"/>
      <pc:docMkLst>
        <pc:docMk/>
      </pc:docMkLst>
      <pc:sldChg chg="modSp mod">
        <pc:chgData name="Zhao Jin" userId="cd05a825-544c-438a-9ba1-08e63db50b47" providerId="ADAL" clId="{B7967684-5C68-4EB2-BACB-1689F807BCA4}" dt="2025-02-24T04:46:48.516" v="30" actId="20577"/>
        <pc:sldMkLst>
          <pc:docMk/>
          <pc:sldMk cId="1059784215" sldId="579"/>
        </pc:sldMkLst>
        <pc:spChg chg="mod">
          <ac:chgData name="Zhao Jin" userId="cd05a825-544c-438a-9ba1-08e63db50b47" providerId="ADAL" clId="{B7967684-5C68-4EB2-BACB-1689F807BCA4}" dt="2025-02-24T04:46:48.516" v="30" actId="20577"/>
          <ac:spMkLst>
            <pc:docMk/>
            <pc:sldMk cId="1059784215" sldId="579"/>
            <ac:spMk id="8" creationId="{42E65DED-BA6E-7EE5-38D0-91F9E2314D1D}"/>
          </ac:spMkLst>
        </pc:spChg>
      </pc:sldChg>
    </pc:docChg>
  </pc:docChgLst>
  <pc:docChgLst>
    <pc:chgData name="Zhao Jin" userId="cd05a825-544c-438a-9ba1-08e63db50b47" providerId="ADAL" clId="{DB6944F5-4D8F-4102-BC8B-F41E72A6427C}"/>
    <pc:docChg chg="addSld modSld modMainMaster">
      <pc:chgData name="Zhao Jin" userId="cd05a825-544c-438a-9ba1-08e63db50b47" providerId="ADAL" clId="{DB6944F5-4D8F-4102-BC8B-F41E72A6427C}" dt="2025-01-07T07:37:20.480" v="2"/>
      <pc:docMkLst>
        <pc:docMk/>
      </pc:docMkLst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0" sldId="25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2438607696" sldId="46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438607696" sldId="468"/>
            <ac:spMk id="2" creationId="{73DEC176-1665-60AA-B83A-F9FEA1DC560E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419062778" sldId="48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419062778" sldId="485"/>
            <ac:spMk id="2" creationId="{961A2C04-7490-3C64-5A0B-1306F749F14B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067695719" sldId="52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067695719" sldId="526"/>
            <ac:spMk id="2" creationId="{93198B36-B3C1-5094-B5B2-1E114FC02F7D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681224785" sldId="531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681224785" sldId="531"/>
            <ac:spMk id="2" creationId="{A68D2BC2-4BCE-978D-13F0-90879AD03D8F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3023700246" sldId="54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023700246" sldId="545"/>
            <ac:spMk id="3" creationId="{47FEC859-C2E8-87E1-718E-925B885C4164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901453530" sldId="546"/>
        </pc:sldMkLst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884841463" sldId="54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884841463" sldId="547"/>
            <ac:spMk id="2" creationId="{56B4DCF8-CD17-8C70-3049-5A9040ED0378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617257579" sldId="54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617257579" sldId="548"/>
            <ac:spMk id="2" creationId="{B2D4DBAB-4630-6FF2-29FF-65E424B0E65C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784668950" sldId="55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784668950" sldId="550"/>
            <ac:spMk id="2" creationId="{719B577D-543E-B8D9-755F-B559BF925C68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186547477" sldId="551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186547477" sldId="551"/>
            <ac:spMk id="4" creationId="{845D5430-FE9A-6902-BD6A-122F28D3AB79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3764235702" sldId="552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764235702" sldId="552"/>
            <ac:spMk id="3" creationId="{CD519A18-FA95-99FB-FB4B-F7466183D2EE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452079182" sldId="553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452079182" sldId="553"/>
            <ac:spMk id="7" creationId="{C2CF549E-9482-E6F3-930B-DEFA9F614E3A}"/>
          </ac:spMkLst>
        </pc:spChg>
      </pc:sldChg>
      <pc:sldChg chg="add">
        <pc:chgData name="Zhao Jin" userId="cd05a825-544c-438a-9ba1-08e63db50b47" providerId="ADAL" clId="{DB6944F5-4D8F-4102-BC8B-F41E72A6427C}" dt="2024-12-27T08:38:01.235" v="0"/>
        <pc:sldMkLst>
          <pc:docMk/>
          <pc:sldMk cId="0" sldId="554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864661961" sldId="55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864661961" sldId="555"/>
            <ac:spMk id="2" creationId="{F7FEB7DC-1358-741F-B27D-04C202BE67C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4044705258" sldId="55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4044705258" sldId="556"/>
            <ac:spMk id="2" creationId="{6CF5253C-30D4-FCF6-932C-4908D4B6A4B6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981944080" sldId="55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981944080" sldId="557"/>
            <ac:spMk id="2" creationId="{C77B2D8F-23FE-7221-D6D4-31D58AFFC2F3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4067780456" sldId="55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4067780456" sldId="558"/>
            <ac:spMk id="2" creationId="{809B47EC-D7ED-66E0-EB2F-D7D03914E892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521000033" sldId="559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521000033" sldId="559"/>
            <ac:spMk id="2" creationId="{7BEDAC79-3597-B79B-17D4-E68E21077F71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755192190" sldId="56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755192190" sldId="560"/>
            <ac:spMk id="2" creationId="{1454614D-9FDD-DBEC-3AE9-9F27088F3655}"/>
          </ac:spMkLst>
        </pc:spChg>
      </pc:sldChg>
      <pc:sldChg chg="add">
        <pc:chgData name="Zhao Jin" userId="cd05a825-544c-438a-9ba1-08e63db50b47" providerId="ADAL" clId="{DB6944F5-4D8F-4102-BC8B-F41E72A6427C}" dt="2024-12-27T08:38:06.564" v="1"/>
        <pc:sldMkLst>
          <pc:docMk/>
          <pc:sldMk cId="0" sldId="561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52482387" sldId="562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52482387" sldId="562"/>
            <ac:spMk id="2" creationId="{CB3F82A2-1A06-9C96-EE91-20534CDBEBD6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700560010" sldId="563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3090192722" sldId="564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090192722" sldId="564"/>
            <ac:spMk id="2" creationId="{32AAE373-A629-C7E0-22EB-398F03E50090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719745961" sldId="56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719745961" sldId="565"/>
            <ac:spMk id="2" creationId="{991B3E02-A1EA-970C-4738-B12C405FE93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311126165" sldId="56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311126165" sldId="566"/>
            <ac:spMk id="2" creationId="{59EE96DA-8C37-49EB-B8F6-0458903FC18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168550578" sldId="56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168550578" sldId="567"/>
            <ac:spMk id="3" creationId="{80019F7F-9D5E-00E0-F734-BB64940FC8FF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072030558" sldId="56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072030558" sldId="568"/>
            <ac:spMk id="3" creationId="{9F930B61-3510-1B11-66A4-7F48C51EEEAD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777826333" sldId="569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777826333" sldId="569"/>
            <ac:spMk id="3" creationId="{96481111-AA35-5D4E-5C6F-FD0F5A88EAAD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943130078" sldId="57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943130078" sldId="570"/>
            <ac:spMk id="2" creationId="{137F8E57-30D0-87BC-07BA-FE6DEDB66046}"/>
          </ac:spMkLst>
        </pc:spChg>
      </pc:sldChg>
      <pc:sldMasterChg chg="modSp modSldLayout">
        <pc:chgData name="Zhao Jin" userId="cd05a825-544c-438a-9ba1-08e63db50b47" providerId="ADAL" clId="{DB6944F5-4D8F-4102-BC8B-F41E72A6427C}" dt="2025-01-07T07:37:20.480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7T04:40:29.351" v="515"/>
      <pc:docMkLst>
        <pc:docMk/>
      </pc:docMkLst>
      <pc:sldChg chg="addSp delSp modSp del addAnim delAnim modAnim">
        <pc:chgData name="Zhao Jin" userId="cd05a825-544c-438a-9ba1-08e63db50b47" providerId="ADAL" clId="{CD38D953-E846-244A-835A-192CE52710D4}" dt="2021-01-27T04:40:24.595" v="514" actId="2696"/>
        <pc:sldMkLst>
          <pc:docMk/>
          <pc:sldMk cId="1311126165" sldId="485"/>
        </pc:sldMkLst>
      </pc:sldChg>
      <pc:sldChg chg="add">
        <pc:chgData name="Zhao Jin" userId="cd05a825-544c-438a-9ba1-08e63db50b47" providerId="ADAL" clId="{CD38D953-E846-244A-835A-192CE52710D4}" dt="2021-01-27T04:40:29.351" v="515"/>
        <pc:sldMkLst>
          <pc:docMk/>
          <pc:sldMk cId="1419062778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7T04:31:07.941" v="484" actId="1076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61919CEB-3F77-4E59-A7C9-58C9131C2CF5}"/>
    <pc:docChg chg="undo redo custSel addSld delSld modSld">
      <pc:chgData name="Zhao Jin" userId="cd05a825-544c-438a-9ba1-08e63db50b47" providerId="ADAL" clId="{61919CEB-3F77-4E59-A7C9-58C9131C2CF5}" dt="2025-01-28T01:19:22.468" v="3675" actId="207"/>
      <pc:docMkLst>
        <pc:docMk/>
      </pc:docMkLst>
      <pc:sldChg chg="addSp delSp modSp mod addAnim delAnim modAnim">
        <pc:chgData name="Zhao Jin" userId="cd05a825-544c-438a-9ba1-08e63db50b47" providerId="ADAL" clId="{61919CEB-3F77-4E59-A7C9-58C9131C2CF5}" dt="2025-01-27T08:39:05.648" v="2962" actId="1035"/>
        <pc:sldMkLst>
          <pc:docMk/>
          <pc:sldMk cId="1419062778" sldId="485"/>
        </pc:sldMkLst>
        <pc:spChg chg="add mod">
          <ac:chgData name="Zhao Jin" userId="cd05a825-544c-438a-9ba1-08e63db50b47" providerId="ADAL" clId="{61919CEB-3F77-4E59-A7C9-58C9131C2CF5}" dt="2025-01-27T08:39:05.648" v="2962" actId="1035"/>
          <ac:spMkLst>
            <pc:docMk/>
            <pc:sldMk cId="1419062778" sldId="485"/>
            <ac:spMk id="5" creationId="{020FAE74-D94E-683E-C911-20A88979E3D8}"/>
          </ac:spMkLst>
        </pc:spChg>
        <pc:spChg chg="add mod">
          <ac:chgData name="Zhao Jin" userId="cd05a825-544c-438a-9ba1-08e63db50b47" providerId="ADAL" clId="{61919CEB-3F77-4E59-A7C9-58C9131C2CF5}" dt="2025-01-27T08:38:52.316" v="2937" actId="1036"/>
          <ac:spMkLst>
            <pc:docMk/>
            <pc:sldMk cId="1419062778" sldId="485"/>
            <ac:spMk id="6" creationId="{A2C431CD-BB53-1DC3-CBD5-95E87501163F}"/>
          </ac:spMkLst>
        </pc:spChg>
        <pc:spChg chg="mod">
          <ac:chgData name="Zhao Jin" userId="cd05a825-544c-438a-9ba1-08e63db50b47" providerId="ADAL" clId="{61919CEB-3F77-4E59-A7C9-58C9131C2CF5}" dt="2025-01-27T08:38:08.646" v="2900" actId="1076"/>
          <ac:spMkLst>
            <pc:docMk/>
            <pc:sldMk cId="1419062778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8:31.531" v="2925" actId="1035"/>
          <ac:spMkLst>
            <pc:docMk/>
            <pc:sldMk cId="1419062778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8:46.607" v="2927" actId="403"/>
          <ac:spMkLst>
            <pc:docMk/>
            <pc:sldMk cId="1419062778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1919CEB-3F77-4E59-A7C9-58C9131C2CF5}" dt="2025-01-27T08:38:52.316" v="2937" actId="1036"/>
          <ac:spMkLst>
            <pc:docMk/>
            <pc:sldMk cId="1419062778" sldId="485"/>
            <ac:spMk id="12" creationId="{149FB3A4-124F-4FB3-9CA1-6EA45A21DCBC}"/>
          </ac:spMkLst>
        </pc:spChg>
        <pc:spChg chg="add del mod">
          <ac:chgData name="Zhao Jin" userId="cd05a825-544c-438a-9ba1-08e63db50b47" providerId="ADAL" clId="{61919CEB-3F77-4E59-A7C9-58C9131C2CF5}" dt="2025-01-27T08:39:05.648" v="2962" actId="1035"/>
          <ac:spMkLst>
            <pc:docMk/>
            <pc:sldMk cId="1419062778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61919CEB-3F77-4E59-A7C9-58C9131C2CF5}" dt="2025-01-27T07:36:25.514" v="317" actId="20577"/>
          <ac:spMkLst>
            <pc:docMk/>
            <pc:sldMk cId="1419062778" sldId="485"/>
            <ac:spMk id="25602" creationId="{00000000-0000-0000-0000-000000000000}"/>
          </ac:spMkLst>
        </pc:spChg>
      </pc:sldChg>
      <pc:sldChg chg="addSp delSp modSp mod">
        <pc:chgData name="Zhao Jin" userId="cd05a825-544c-438a-9ba1-08e63db50b47" providerId="ADAL" clId="{61919CEB-3F77-4E59-A7C9-58C9131C2CF5}" dt="2025-01-28T01:19:22.468" v="3675" actId="207"/>
        <pc:sldMkLst>
          <pc:docMk/>
          <pc:sldMk cId="681224785" sldId="531"/>
        </pc:sldMkLst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3" creationId="{E6465C55-C066-0B93-373D-EFBE883B7D29}"/>
          </ac:spMkLst>
        </pc:spChg>
        <pc:spChg chg="add del mod">
          <ac:chgData name="Zhao Jin" userId="cd05a825-544c-438a-9ba1-08e63db50b47" providerId="ADAL" clId="{61919CEB-3F77-4E59-A7C9-58C9131C2CF5}" dt="2025-01-27T08:05:47.955" v="1699" actId="478"/>
          <ac:spMkLst>
            <pc:docMk/>
            <pc:sldMk cId="681224785" sldId="531"/>
            <ac:spMk id="4" creationId="{25B8D6B5-8320-7B9A-1516-365EC0B72F9F}"/>
          </ac:spMkLst>
        </pc:spChg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7" creationId="{CCA5B931-E43D-49DA-0AB0-58F1D644D026}"/>
          </ac:spMkLst>
        </pc:spChg>
        <pc:spChg chg="mod">
          <ac:chgData name="Zhao Jin" userId="cd05a825-544c-438a-9ba1-08e63db50b47" providerId="ADAL" clId="{61919CEB-3F77-4E59-A7C9-58C9131C2CF5}" dt="2025-01-28T01:19:22.468" v="3675" actId="207"/>
          <ac:spMkLst>
            <pc:docMk/>
            <pc:sldMk cId="681224785" sldId="531"/>
            <ac:spMk id="8" creationId="{28132129-8005-4001-8A22-A53D9CDE0963}"/>
          </ac:spMkLst>
        </pc:spChg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61919CEB-3F77-4E59-A7C9-58C9131C2CF5}" dt="2025-01-27T08:05:47.955" v="1699" actId="478"/>
          <ac:spMkLst>
            <pc:docMk/>
            <pc:sldMk cId="681224785" sldId="531"/>
            <ac:spMk id="13" creationId="{68ED1242-5512-DAB9-14F8-B01FB7F4ED4B}"/>
          </ac:spMkLst>
        </pc:spChg>
        <pc:spChg chg="add del mod">
          <ac:chgData name="Zhao Jin" userId="cd05a825-544c-438a-9ba1-08e63db50b47" providerId="ADAL" clId="{61919CEB-3F77-4E59-A7C9-58C9131C2CF5}" dt="2025-01-28T01:19:22.468" v="3675" actId="207"/>
          <ac:spMkLst>
            <pc:docMk/>
            <pc:sldMk cId="681224785" sldId="531"/>
            <ac:spMk id="14" creationId="{85D4AA78-1A62-4644-8547-CB4E0AF1E1B4}"/>
          </ac:spMkLst>
        </pc:spChg>
        <pc:picChg chg="add del mod">
          <ac:chgData name="Zhao Jin" userId="cd05a825-544c-438a-9ba1-08e63db50b47" providerId="ADAL" clId="{61919CEB-3F77-4E59-A7C9-58C9131C2CF5}" dt="2025-01-27T08:05:47.955" v="1699" actId="478"/>
          <ac:picMkLst>
            <pc:docMk/>
            <pc:sldMk cId="681224785" sldId="531"/>
            <ac:picMk id="16" creationId="{278809FA-B406-4981-9740-F8FEA3DB0FB7}"/>
          </ac:picMkLst>
        </pc:picChg>
        <pc:picChg chg="mod">
          <ac:chgData name="Zhao Jin" userId="cd05a825-544c-438a-9ba1-08e63db50b47" providerId="ADAL" clId="{61919CEB-3F77-4E59-A7C9-58C9131C2CF5}" dt="2025-01-27T08:04:44.566" v="1694" actId="1037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modSp mod">
        <pc:chgData name="Zhao Jin" userId="cd05a825-544c-438a-9ba1-08e63db50b47" providerId="ADAL" clId="{61919CEB-3F77-4E59-A7C9-58C9131C2CF5}" dt="2025-01-27T08:40:29.146" v="3062"/>
        <pc:sldMkLst>
          <pc:docMk/>
          <pc:sldMk cId="3023700246" sldId="545"/>
        </pc:sldMkLst>
        <pc:spChg chg="mod">
          <ac:chgData name="Zhao Jin" userId="cd05a825-544c-438a-9ba1-08e63db50b47" providerId="ADAL" clId="{61919CEB-3F77-4E59-A7C9-58C9131C2CF5}" dt="2025-01-27T08:30:31.813" v="2703" actId="20577"/>
          <ac:spMkLst>
            <pc:docMk/>
            <pc:sldMk cId="3023700246" sldId="545"/>
            <ac:spMk id="10" creationId="{00000000-0000-0000-0000-000000000000}"/>
          </ac:spMkLst>
        </pc:spChg>
        <pc:picChg chg="add mod">
          <ac:chgData name="Zhao Jin" userId="cd05a825-544c-438a-9ba1-08e63db50b47" providerId="ADAL" clId="{61919CEB-3F77-4E59-A7C9-58C9131C2CF5}" dt="2025-01-27T08:40:29.146" v="3062"/>
          <ac:picMkLst>
            <pc:docMk/>
            <pc:sldMk cId="3023700246" sldId="545"/>
            <ac:picMk id="6" creationId="{B6D4BD58-AE40-1FC5-94EA-FF5678DD00D4}"/>
          </ac:picMkLst>
        </pc:picChg>
      </pc:sldChg>
      <pc:sldChg chg="del modAnim">
        <pc:chgData name="Zhao Jin" userId="cd05a825-544c-438a-9ba1-08e63db50b47" providerId="ADAL" clId="{61919CEB-3F77-4E59-A7C9-58C9131C2CF5}" dt="2025-01-28T01:07:34.262" v="3149" actId="47"/>
        <pc:sldMkLst>
          <pc:docMk/>
          <pc:sldMk cId="901453530" sldId="546"/>
        </pc:sldMkLst>
      </pc:sldChg>
      <pc:sldChg chg="addSp modSp mod modAnim">
        <pc:chgData name="Zhao Jin" userId="cd05a825-544c-438a-9ba1-08e63db50b47" providerId="ADAL" clId="{61919CEB-3F77-4E59-A7C9-58C9131C2CF5}" dt="2025-01-28T01:18:43.741" v="3671" actId="207"/>
        <pc:sldMkLst>
          <pc:docMk/>
          <pc:sldMk cId="884841463" sldId="547"/>
        </pc:sldMkLst>
        <pc:spChg chg="mod">
          <ac:chgData name="Zhao Jin" userId="cd05a825-544c-438a-9ba1-08e63db50b47" providerId="ADAL" clId="{61919CEB-3F77-4E59-A7C9-58C9131C2CF5}" dt="2025-01-28T01:12:35.868" v="3405" actId="20577"/>
          <ac:spMkLst>
            <pc:docMk/>
            <pc:sldMk cId="884841463" sldId="547"/>
            <ac:spMk id="3" creationId="{297697A0-CBE3-45C6-D642-4C1E19CA6BF5}"/>
          </ac:spMkLst>
        </pc:spChg>
        <pc:spChg chg="add mod">
          <ac:chgData name="Zhao Jin" userId="cd05a825-544c-438a-9ba1-08e63db50b47" providerId="ADAL" clId="{61919CEB-3F77-4E59-A7C9-58C9131C2CF5}" dt="2025-01-28T01:11:43.211" v="3369" actId="1076"/>
          <ac:spMkLst>
            <pc:docMk/>
            <pc:sldMk cId="884841463" sldId="547"/>
            <ac:spMk id="5" creationId="{018A47E1-263A-8642-31CC-FF16A7BFFF18}"/>
          </ac:spMkLst>
        </pc:spChg>
        <pc:spChg chg="mod">
          <ac:chgData name="Zhao Jin" userId="cd05a825-544c-438a-9ba1-08e63db50b47" providerId="ADAL" clId="{61919CEB-3F77-4E59-A7C9-58C9131C2CF5}" dt="2025-01-28T01:18:43.741" v="3671" actId="207"/>
          <ac:spMkLst>
            <pc:docMk/>
            <pc:sldMk cId="884841463" sldId="547"/>
            <ac:spMk id="16" creationId="{A359CEA4-54AF-47F7-80BB-AE083295F435}"/>
          </ac:spMkLst>
        </pc:spChg>
      </pc:sldChg>
      <pc:sldChg chg="modSp mod">
        <pc:chgData name="Zhao Jin" userId="cd05a825-544c-438a-9ba1-08e63db50b47" providerId="ADAL" clId="{61919CEB-3F77-4E59-A7C9-58C9131C2CF5}" dt="2025-01-28T01:18:53.342" v="3672" actId="207"/>
        <pc:sldMkLst>
          <pc:docMk/>
          <pc:sldMk cId="1617257579" sldId="548"/>
        </pc:sldMkLst>
        <pc:spChg chg="mod">
          <ac:chgData name="Zhao Jin" userId="cd05a825-544c-438a-9ba1-08e63db50b47" providerId="ADAL" clId="{61919CEB-3F77-4E59-A7C9-58C9131C2CF5}" dt="2025-01-27T07:32:54.178" v="279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8T01:18:53.342" v="3672" actId="207"/>
          <ac:spMkLst>
            <pc:docMk/>
            <pc:sldMk cId="1617257579" sldId="548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61919CEB-3F77-4E59-A7C9-58C9131C2CF5}" dt="2025-01-27T08:05:20.836" v="1697" actId="207"/>
        <pc:sldMkLst>
          <pc:docMk/>
          <pc:sldMk cId="784668950" sldId="550"/>
        </pc:sldMkLst>
        <pc:spChg chg="mod">
          <ac:chgData name="Zhao Jin" userId="cd05a825-544c-438a-9ba1-08e63db50b47" providerId="ADAL" clId="{61919CEB-3F77-4E59-A7C9-58C9131C2CF5}" dt="2025-01-27T08:05:20.836" v="1697" actId="207"/>
          <ac:spMkLst>
            <pc:docMk/>
            <pc:sldMk cId="784668950" sldId="550"/>
            <ac:spMk id="13" creationId="{76AACBDB-EFE5-4782-AA9B-3760F5E7D3D7}"/>
          </ac:spMkLst>
        </pc:spChg>
      </pc:sldChg>
      <pc:sldChg chg="addSp delSp modSp mod">
        <pc:chgData name="Zhao Jin" userId="cd05a825-544c-438a-9ba1-08e63db50b47" providerId="ADAL" clId="{61919CEB-3F77-4E59-A7C9-58C9131C2CF5}" dt="2025-01-28T01:18:36.337" v="3670" actId="207"/>
        <pc:sldMkLst>
          <pc:docMk/>
          <pc:sldMk cId="1186547477" sldId="551"/>
        </pc:sldMkLst>
        <pc:spChg chg="mod">
          <ac:chgData name="Zhao Jin" userId="cd05a825-544c-438a-9ba1-08e63db50b47" providerId="ADAL" clId="{61919CEB-3F77-4E59-A7C9-58C9131C2CF5}" dt="2025-01-28T01:18:31.339" v="3669" actId="207"/>
          <ac:spMkLst>
            <pc:docMk/>
            <pc:sldMk cId="1186547477" sldId="551"/>
            <ac:spMk id="2" creationId="{F6100EC4-5A16-2295-4AC4-D8AE76DF41CA}"/>
          </ac:spMkLst>
        </pc:spChg>
        <pc:spChg chg="add mod">
          <ac:chgData name="Zhao Jin" userId="cd05a825-544c-438a-9ba1-08e63db50b47" providerId="ADAL" clId="{61919CEB-3F77-4E59-A7C9-58C9131C2CF5}" dt="2025-01-28T01:18:36.337" v="3670" actId="207"/>
          <ac:spMkLst>
            <pc:docMk/>
            <pc:sldMk cId="1186547477" sldId="551"/>
            <ac:spMk id="6" creationId="{813F3977-B9BF-862F-A585-200B91BC0324}"/>
          </ac:spMkLst>
        </pc:spChg>
        <pc:spChg chg="mod">
          <ac:chgData name="Zhao Jin" userId="cd05a825-544c-438a-9ba1-08e63db50b47" providerId="ADAL" clId="{61919CEB-3F77-4E59-A7C9-58C9131C2CF5}" dt="2025-01-27T08:21:19.365" v="2524" actId="403"/>
          <ac:spMkLst>
            <pc:docMk/>
            <pc:sldMk cId="1186547477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8T01:18:36.337" v="3670" actId="207"/>
          <ac:spMkLst>
            <pc:docMk/>
            <pc:sldMk cId="1186547477" sldId="551"/>
            <ac:spMk id="22" creationId="{D9B312E7-4D52-40DF-8905-F3E8035364E5}"/>
          </ac:spMkLst>
        </pc:spChg>
      </pc:sldChg>
      <pc:sldChg chg="modSp mod">
        <pc:chgData name="Zhao Jin" userId="cd05a825-544c-438a-9ba1-08e63db50b47" providerId="ADAL" clId="{61919CEB-3F77-4E59-A7C9-58C9131C2CF5}" dt="2025-01-27T07:36:18.964" v="315" actId="20577"/>
        <pc:sldMkLst>
          <pc:docMk/>
          <pc:sldMk cId="3764235702" sldId="552"/>
        </pc:sldMkLst>
        <pc:spChg chg="mod">
          <ac:chgData name="Zhao Jin" userId="cd05a825-544c-438a-9ba1-08e63db50b47" providerId="ADAL" clId="{61919CEB-3F77-4E59-A7C9-58C9131C2CF5}" dt="2025-01-27T07:36:18.964" v="315" actId="20577"/>
          <ac:spMkLst>
            <pc:docMk/>
            <pc:sldMk cId="3764235702" sldId="552"/>
            <ac:spMk id="24578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61919CEB-3F77-4E59-A7C9-58C9131C2CF5}" dt="2025-01-28T01:19:09.794" v="3674" actId="207"/>
        <pc:sldMkLst>
          <pc:docMk/>
          <pc:sldMk cId="1452079182" sldId="553"/>
        </pc:sldMkLst>
        <pc:spChg chg="add mod">
          <ac:chgData name="Zhao Jin" userId="cd05a825-544c-438a-9ba1-08e63db50b47" providerId="ADAL" clId="{61919CEB-3F77-4E59-A7C9-58C9131C2CF5}" dt="2025-01-28T01:19:09.794" v="3674" actId="207"/>
          <ac:spMkLst>
            <pc:docMk/>
            <pc:sldMk cId="1452079182" sldId="553"/>
            <ac:spMk id="9" creationId="{9900243D-4E9A-2132-2534-091BF461A5DE}"/>
          </ac:spMkLst>
        </pc:spChg>
        <pc:spChg chg="add del mod">
          <ac:chgData name="Zhao Jin" userId="cd05a825-544c-438a-9ba1-08e63db50b47" providerId="ADAL" clId="{61919CEB-3F77-4E59-A7C9-58C9131C2CF5}" dt="2025-01-27T08:03:51.526" v="1636" actId="113"/>
          <ac:spMkLst>
            <pc:docMk/>
            <pc:sldMk cId="1452079182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1919CEB-3F77-4E59-A7C9-58C9131C2CF5}" dt="2025-01-28T01:19:09.794" v="3674" actId="207"/>
          <ac:spMkLst>
            <pc:docMk/>
            <pc:sldMk cId="1452079182" sldId="553"/>
            <ac:spMk id="11" creationId="{AD26BEE8-8AD5-D992-89AD-328DDD2D9A92}"/>
          </ac:spMkLst>
        </pc:spChg>
        <pc:picChg chg="add mod">
          <ac:chgData name="Zhao Jin" userId="cd05a825-544c-438a-9ba1-08e63db50b47" providerId="ADAL" clId="{61919CEB-3F77-4E59-A7C9-58C9131C2CF5}" dt="2025-01-27T07:54:36.401" v="1176" actId="1035"/>
          <ac:picMkLst>
            <pc:docMk/>
            <pc:sldMk cId="1452079182" sldId="553"/>
            <ac:picMk id="12" creationId="{BDBC3F3E-0BE2-DBEB-9B7F-3D4B11AD3D94}"/>
          </ac:picMkLst>
        </pc:picChg>
        <pc:picChg chg="add mod">
          <ac:chgData name="Zhao Jin" userId="cd05a825-544c-438a-9ba1-08e63db50b47" providerId="ADAL" clId="{61919CEB-3F77-4E59-A7C9-58C9131C2CF5}" dt="2025-01-27T07:54:36.401" v="1176" actId="1035"/>
          <ac:picMkLst>
            <pc:docMk/>
            <pc:sldMk cId="1452079182" sldId="553"/>
            <ac:picMk id="13" creationId="{C08BCC39-C180-1C67-E9F4-87C7413A3C6E}"/>
          </ac:picMkLst>
        </pc:picChg>
      </pc:sldChg>
      <pc:sldChg chg="modSp mod">
        <pc:chgData name="Zhao Jin" userId="cd05a825-544c-438a-9ba1-08e63db50b47" providerId="ADAL" clId="{61919CEB-3F77-4E59-A7C9-58C9131C2CF5}" dt="2025-01-27T08:09:15.157" v="1875" actId="5793"/>
        <pc:sldMkLst>
          <pc:docMk/>
          <pc:sldMk cId="981944080" sldId="557"/>
        </pc:sldMkLst>
        <pc:spChg chg="mod">
          <ac:chgData name="Zhao Jin" userId="cd05a825-544c-438a-9ba1-08e63db50b47" providerId="ADAL" clId="{61919CEB-3F77-4E59-A7C9-58C9131C2CF5}" dt="2025-01-27T08:09:15.157" v="1875" actId="5793"/>
          <ac:spMkLst>
            <pc:docMk/>
            <pc:sldMk cId="981944080" sldId="557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61919CEB-3F77-4E59-A7C9-58C9131C2CF5}" dt="2025-01-27T08:11:53.057" v="1878" actId="20577"/>
        <pc:sldMkLst>
          <pc:docMk/>
          <pc:sldMk cId="1521000033" sldId="559"/>
        </pc:sldMkLst>
        <pc:spChg chg="mod">
          <ac:chgData name="Zhao Jin" userId="cd05a825-544c-438a-9ba1-08e63db50b47" providerId="ADAL" clId="{61919CEB-3F77-4E59-A7C9-58C9131C2CF5}" dt="2025-01-27T08:11:53.057" v="1878" actId="20577"/>
          <ac:spMkLst>
            <pc:docMk/>
            <pc:sldMk cId="1521000033" sldId="559"/>
            <ac:spMk id="13" creationId="{76AACBDB-EFE5-4782-AA9B-3760F5E7D3D7}"/>
          </ac:spMkLst>
        </pc:spChg>
      </pc:sldChg>
      <pc:sldChg chg="delSp modSp del mod delAnim">
        <pc:chgData name="Zhao Jin" userId="cd05a825-544c-438a-9ba1-08e63db50b47" providerId="ADAL" clId="{61919CEB-3F77-4E59-A7C9-58C9131C2CF5}" dt="2025-01-27T08:15:12.550" v="1912" actId="47"/>
        <pc:sldMkLst>
          <pc:docMk/>
          <pc:sldMk cId="1700560010" sldId="563"/>
        </pc:sldMkLst>
      </pc:sldChg>
      <pc:sldChg chg="addSp delSp modSp mod addAnim delAnim modAnim">
        <pc:chgData name="Zhao Jin" userId="cd05a825-544c-438a-9ba1-08e63db50b47" providerId="ADAL" clId="{61919CEB-3F77-4E59-A7C9-58C9131C2CF5}" dt="2025-01-27T08:36:19.617" v="2844"/>
        <pc:sldMkLst>
          <pc:docMk/>
          <pc:sldMk cId="1311126165" sldId="566"/>
        </pc:sldMkLst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4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6" creationId="{1FF2E942-A5DB-38D5-B40D-97490EC324D2}"/>
          </ac:spMkLst>
        </pc:spChg>
        <pc:spChg chg="add del mod">
          <ac:chgData name="Zhao Jin" userId="cd05a825-544c-438a-9ba1-08e63db50b47" providerId="ADAL" clId="{61919CEB-3F77-4E59-A7C9-58C9131C2CF5}" dt="2025-01-27T08:34:58.123" v="2800" actId="6549"/>
          <ac:spMkLst>
            <pc:docMk/>
            <pc:sldMk cId="1311126165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2" creationId="{A4DC9B30-6313-3A42-9AE8-E11052AB3B07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3" creationId="{2F2EE18B-6878-0045-B3ED-50F1002D05F4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5" creationId="{9A81C2E8-3484-F04C-8219-1AF74C1DD04A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27" creationId="{B2ED752D-194B-43FD-B744-0163878ED425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28" creationId="{CE9C33B6-ACC3-490C-93EF-C4A17D53A66F}"/>
          </ac:spMkLst>
        </pc:spChg>
      </pc:sldChg>
      <pc:sldChg chg="modSp mod">
        <pc:chgData name="Zhao Jin" userId="cd05a825-544c-438a-9ba1-08e63db50b47" providerId="ADAL" clId="{61919CEB-3F77-4E59-A7C9-58C9131C2CF5}" dt="2025-01-27T08:39:52.130" v="3061" actId="1037"/>
        <pc:sldMkLst>
          <pc:docMk/>
          <pc:sldMk cId="2072030558" sldId="568"/>
        </pc:sldMkLst>
        <pc:spChg chg="mod">
          <ac:chgData name="Zhao Jin" userId="cd05a825-544c-438a-9ba1-08e63db50b47" providerId="ADAL" clId="{61919CEB-3F77-4E59-A7C9-58C9131C2CF5}" dt="2025-01-27T08:39:48.313" v="3048" actId="1036"/>
          <ac:spMkLst>
            <pc:docMk/>
            <pc:sldMk cId="2072030558" sldId="568"/>
            <ac:spMk id="4" creationId="{4D013CD7-7797-7724-BED7-098F9A575DC9}"/>
          </ac:spMkLst>
        </pc:spChg>
        <pc:spChg chg="mod">
          <ac:chgData name="Zhao Jin" userId="cd05a825-544c-438a-9ba1-08e63db50b47" providerId="ADAL" clId="{61919CEB-3F77-4E59-A7C9-58C9131C2CF5}" dt="2025-01-27T08:39:48.313" v="3048" actId="1036"/>
          <ac:spMkLst>
            <pc:docMk/>
            <pc:sldMk cId="2072030558" sldId="568"/>
            <ac:spMk id="6" creationId="{3EB864B3-BFF0-33D0-7D97-00CC1AE40DCC}"/>
          </ac:spMkLst>
        </pc:spChg>
        <pc:spChg chg="mod">
          <ac:chgData name="Zhao Jin" userId="cd05a825-544c-438a-9ba1-08e63db50b47" providerId="ADAL" clId="{61919CEB-3F77-4E59-A7C9-58C9131C2CF5}" dt="2025-01-27T08:39:52.130" v="3061" actId="1037"/>
          <ac:spMkLst>
            <pc:docMk/>
            <pc:sldMk cId="2072030558" sldId="568"/>
            <ac:spMk id="8" creationId="{87F15A5B-4A04-84F0-9F51-9C23BE7008B4}"/>
          </ac:spMkLst>
        </pc:spChg>
        <pc:spChg chg="mod">
          <ac:chgData name="Zhao Jin" userId="cd05a825-544c-438a-9ba1-08e63db50b47" providerId="ADAL" clId="{61919CEB-3F77-4E59-A7C9-58C9131C2CF5}" dt="2025-01-27T08:39:52.130" v="3061" actId="1037"/>
          <ac:spMkLst>
            <pc:docMk/>
            <pc:sldMk cId="2072030558" sldId="568"/>
            <ac:spMk id="11" creationId="{66427293-6CD1-EFA8-4D64-DFAEC1AC801E}"/>
          </ac:spMkLst>
        </pc:spChg>
      </pc:sldChg>
      <pc:sldChg chg="modSp mod">
        <pc:chgData name="Zhao Jin" userId="cd05a825-544c-438a-9ba1-08e63db50b47" providerId="ADAL" clId="{61919CEB-3F77-4E59-A7C9-58C9131C2CF5}" dt="2025-01-27T08:42:50.532" v="3145" actId="1076"/>
        <pc:sldMkLst>
          <pc:docMk/>
          <pc:sldMk cId="2939134821" sldId="573"/>
        </pc:sldMkLst>
        <pc:spChg chg="mod">
          <ac:chgData name="Zhao Jin" userId="cd05a825-544c-438a-9ba1-08e63db50b47" providerId="ADAL" clId="{61919CEB-3F77-4E59-A7C9-58C9131C2CF5}" dt="2025-01-27T08:42:44.181" v="3144" actId="1035"/>
          <ac:spMkLst>
            <pc:docMk/>
            <pc:sldMk cId="2939134821" sldId="573"/>
            <ac:spMk id="4" creationId="{FAE768AD-D65F-BBFF-208B-F42A413279B7}"/>
          </ac:spMkLst>
        </pc:spChg>
        <pc:spChg chg="mod">
          <ac:chgData name="Zhao Jin" userId="cd05a825-544c-438a-9ba1-08e63db50b47" providerId="ADAL" clId="{61919CEB-3F77-4E59-A7C9-58C9131C2CF5}" dt="2025-01-27T08:42:44.181" v="3144" actId="1035"/>
          <ac:spMkLst>
            <pc:docMk/>
            <pc:sldMk cId="2939134821" sldId="573"/>
            <ac:spMk id="6" creationId="{61CD3349-D12E-F156-DE87-8AF4BF641BA8}"/>
          </ac:spMkLst>
        </pc:spChg>
        <pc:spChg chg="mod">
          <ac:chgData name="Zhao Jin" userId="cd05a825-544c-438a-9ba1-08e63db50b47" providerId="ADAL" clId="{61919CEB-3F77-4E59-A7C9-58C9131C2CF5}" dt="2025-01-27T08:42:50.532" v="3145" actId="1076"/>
          <ac:spMkLst>
            <pc:docMk/>
            <pc:sldMk cId="2939134821" sldId="573"/>
            <ac:spMk id="7" creationId="{C42D9107-89FB-C323-4BFD-7E27AB03DE7E}"/>
          </ac:spMkLst>
        </pc:spChg>
        <pc:spChg chg="mod">
          <ac:chgData name="Zhao Jin" userId="cd05a825-544c-438a-9ba1-08e63db50b47" providerId="ADAL" clId="{61919CEB-3F77-4E59-A7C9-58C9131C2CF5}" dt="2025-01-27T08:42:50.532" v="3145" actId="1076"/>
          <ac:spMkLst>
            <pc:docMk/>
            <pc:sldMk cId="2939134821" sldId="573"/>
            <ac:spMk id="9" creationId="{938465B6-91F3-9F73-B5E1-00D9D6E89905}"/>
          </ac:spMkLst>
        </pc:spChg>
        <pc:spChg chg="mod">
          <ac:chgData name="Zhao Jin" userId="cd05a825-544c-438a-9ba1-08e63db50b47" providerId="ADAL" clId="{61919CEB-3F77-4E59-A7C9-58C9131C2CF5}" dt="2025-01-27T08:42:27.907" v="3097" actId="20577"/>
          <ac:spMkLst>
            <pc:docMk/>
            <pc:sldMk cId="2939134821" sldId="573"/>
            <ac:spMk id="10" creationId="{142F393B-925A-A780-D4A6-18B38EDF7DD8}"/>
          </ac:spMkLst>
        </pc:spChg>
      </pc:sldChg>
      <pc:sldChg chg="add modAnim">
        <pc:chgData name="Zhao Jin" userId="cd05a825-544c-438a-9ba1-08e63db50b47" providerId="ADAL" clId="{61919CEB-3F77-4E59-A7C9-58C9131C2CF5}" dt="2025-01-28T01:07:45.903" v="3150"/>
        <pc:sldMkLst>
          <pc:docMk/>
          <pc:sldMk cId="711410542" sldId="574"/>
        </pc:sldMkLst>
      </pc:sldChg>
      <pc:sldChg chg="addSp delSp modSp add mod modAnim">
        <pc:chgData name="Zhao Jin" userId="cd05a825-544c-438a-9ba1-08e63db50b47" providerId="ADAL" clId="{61919CEB-3F77-4E59-A7C9-58C9131C2CF5}" dt="2025-01-28T01:07:00.628" v="3148"/>
        <pc:sldMkLst>
          <pc:docMk/>
          <pc:sldMk cId="3082655292" sldId="575"/>
        </pc:sldMkLst>
        <pc:spChg chg="add mod">
          <ac:chgData name="Zhao Jin" userId="cd05a825-544c-438a-9ba1-08e63db50b47" providerId="ADAL" clId="{61919CEB-3F77-4E59-A7C9-58C9131C2CF5}" dt="2025-01-27T07:26:59.364" v="261" actId="20577"/>
          <ac:spMkLst>
            <pc:docMk/>
            <pc:sldMk cId="3082655292" sldId="575"/>
            <ac:spMk id="8" creationId="{E1475532-C359-1199-A892-8B8C934D06B6}"/>
          </ac:spMkLst>
        </pc:spChg>
        <pc:spChg chg="add mod">
          <ac:chgData name="Zhao Jin" userId="cd05a825-544c-438a-9ba1-08e63db50b47" providerId="ADAL" clId="{61919CEB-3F77-4E59-A7C9-58C9131C2CF5}" dt="2025-01-27T07:27:23.007" v="270" actId="20577"/>
          <ac:spMkLst>
            <pc:docMk/>
            <pc:sldMk cId="3082655292" sldId="575"/>
            <ac:spMk id="9" creationId="{7B735FE2-51ED-3F7A-C539-BA0C600C9DFF}"/>
          </ac:spMkLst>
        </pc:spChg>
      </pc:sldChg>
      <pc:sldChg chg="modSp add mod">
        <pc:chgData name="Zhao Jin" userId="cd05a825-544c-438a-9ba1-08e63db50b47" providerId="ADAL" clId="{61919CEB-3F77-4E59-A7C9-58C9131C2CF5}" dt="2025-01-28T01:19:02.218" v="3673" actId="207"/>
        <pc:sldMkLst>
          <pc:docMk/>
          <pc:sldMk cId="2276019218" sldId="576"/>
        </pc:sldMkLst>
        <pc:spChg chg="mod">
          <ac:chgData name="Zhao Jin" userId="cd05a825-544c-438a-9ba1-08e63db50b47" providerId="ADAL" clId="{61919CEB-3F77-4E59-A7C9-58C9131C2CF5}" dt="2025-01-27T07:41:59.268" v="521" actId="6549"/>
          <ac:spMkLst>
            <pc:docMk/>
            <pc:sldMk cId="2276019218" sldId="576"/>
            <ac:spMk id="8" creationId="{78D04FFB-5546-B042-A0ED-4799A675EC60}"/>
          </ac:spMkLst>
        </pc:spChg>
        <pc:spChg chg="mod">
          <ac:chgData name="Zhao Jin" userId="cd05a825-544c-438a-9ba1-08e63db50b47" providerId="ADAL" clId="{61919CEB-3F77-4E59-A7C9-58C9131C2CF5}" dt="2025-01-28T01:19:02.218" v="3673" actId="207"/>
          <ac:spMkLst>
            <pc:docMk/>
            <pc:sldMk cId="2276019218" sldId="576"/>
            <ac:spMk id="9" creationId="{4DB6124C-A567-835A-29D2-3B8EE71A4FDA}"/>
          </ac:spMkLst>
        </pc:spChg>
        <pc:spChg chg="mod">
          <ac:chgData name="Zhao Jin" userId="cd05a825-544c-438a-9ba1-08e63db50b47" providerId="ADAL" clId="{61919CEB-3F77-4E59-A7C9-58C9131C2CF5}" dt="2025-01-27T07:41:21.650" v="496" actId="6549"/>
          <ac:spMkLst>
            <pc:docMk/>
            <pc:sldMk cId="2276019218" sldId="576"/>
            <ac:spMk id="14338" creationId="{AE774A1E-A581-68FA-410B-D6796FB1C54A}"/>
          </ac:spMkLst>
        </pc:spChg>
      </pc:sldChg>
      <pc:sldChg chg="modSp add del mod">
        <pc:chgData name="Zhao Jin" userId="cd05a825-544c-438a-9ba1-08e63db50b47" providerId="ADAL" clId="{61919CEB-3F77-4E59-A7C9-58C9131C2CF5}" dt="2025-01-27T07:47:48.071" v="721" actId="47"/>
        <pc:sldMkLst>
          <pc:docMk/>
          <pc:sldMk cId="57886036" sldId="577"/>
        </pc:sldMkLst>
      </pc:sldChg>
      <pc:sldChg chg="addSp delSp modSp add mod modAnim">
        <pc:chgData name="Zhao Jin" userId="cd05a825-544c-438a-9ba1-08e63db50b47" providerId="ADAL" clId="{61919CEB-3F77-4E59-A7C9-58C9131C2CF5}" dt="2025-01-27T08:04:07.587" v="1639" actId="207"/>
        <pc:sldMkLst>
          <pc:docMk/>
          <pc:sldMk cId="1286924825" sldId="577"/>
        </pc:sldMkLst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4" creationId="{C476BA9E-471E-4E06-6B47-9B1CA3A4D64B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5" creationId="{D6BE8B61-C23A-DFF8-98EE-1F38333E953F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6" creationId="{F58C72B5-AF27-2323-4C76-8433E1D4A825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7" creationId="{48A70241-D08C-3F91-A453-A58CD989F3F4}"/>
          </ac:spMkLst>
        </pc:spChg>
        <pc:spChg chg="mod">
          <ac:chgData name="Zhao Jin" userId="cd05a825-544c-438a-9ba1-08e63db50b47" providerId="ADAL" clId="{61919CEB-3F77-4E59-A7C9-58C9131C2CF5}" dt="2025-01-27T08:04:07.587" v="1639" actId="207"/>
          <ac:spMkLst>
            <pc:docMk/>
            <pc:sldMk cId="1286924825" sldId="577"/>
            <ac:spMk id="8" creationId="{6E25149E-66BD-5E85-E3ED-5AB76604CB24}"/>
          </ac:spMkLst>
        </pc:spChg>
        <pc:spChg chg="mod">
          <ac:chgData name="Zhao Jin" userId="cd05a825-544c-438a-9ba1-08e63db50b47" providerId="ADAL" clId="{61919CEB-3F77-4E59-A7C9-58C9131C2CF5}" dt="2025-01-27T07:53:01.642" v="1039"/>
          <ac:spMkLst>
            <pc:docMk/>
            <pc:sldMk cId="1286924825" sldId="577"/>
            <ac:spMk id="14338" creationId="{E6A5ABA5-F1B7-E587-14F1-8FF3D0AE4492}"/>
          </ac:spMkLst>
        </pc:spChg>
      </pc:sldChg>
      <pc:sldChg chg="modSp add del mod">
        <pc:chgData name="Zhao Jin" userId="cd05a825-544c-438a-9ba1-08e63db50b47" providerId="ADAL" clId="{61919CEB-3F77-4E59-A7C9-58C9131C2CF5}" dt="2025-01-27T07:50:52.791" v="948" actId="47"/>
        <pc:sldMkLst>
          <pc:docMk/>
          <pc:sldMk cId="849085750" sldId="578"/>
        </pc:sldMkLst>
      </pc:sldChg>
      <pc:sldChg chg="add">
        <pc:chgData name="Zhao Jin" userId="cd05a825-544c-438a-9ba1-08e63db50b47" providerId="ADAL" clId="{61919CEB-3F77-4E59-A7C9-58C9131C2CF5}" dt="2025-01-27T08:13:51.326" v="1879"/>
        <pc:sldMkLst>
          <pc:docMk/>
          <pc:sldMk cId="1619186548" sldId="578"/>
        </pc:sldMkLst>
      </pc:sldChg>
      <pc:sldChg chg="addSp delSp modSp add mod">
        <pc:chgData name="Zhao Jin" userId="cd05a825-544c-438a-9ba1-08e63db50b47" providerId="ADAL" clId="{61919CEB-3F77-4E59-A7C9-58C9131C2CF5}" dt="2025-01-28T01:18:08.426" v="3665" actId="6549"/>
        <pc:sldMkLst>
          <pc:docMk/>
          <pc:sldMk cId="1059784215" sldId="579"/>
        </pc:sldMkLst>
        <pc:spChg chg="add del mod">
          <ac:chgData name="Zhao Jin" userId="cd05a825-544c-438a-9ba1-08e63db50b47" providerId="ADAL" clId="{61919CEB-3F77-4E59-A7C9-58C9131C2CF5}" dt="2025-01-28T01:15:43.412" v="3536" actId="20577"/>
          <ac:spMkLst>
            <pc:docMk/>
            <pc:sldMk cId="1059784215" sldId="579"/>
            <ac:spMk id="2" creationId="{DBE9C107-D2CB-7AF4-D69B-89FAA178C991}"/>
          </ac:spMkLst>
        </pc:spChg>
        <pc:spChg chg="mod">
          <ac:chgData name="Zhao Jin" userId="cd05a825-544c-438a-9ba1-08e63db50b47" providerId="ADAL" clId="{61919CEB-3F77-4E59-A7C9-58C9131C2CF5}" dt="2025-01-28T01:18:08.426" v="3665" actId="6549"/>
          <ac:spMkLst>
            <pc:docMk/>
            <pc:sldMk cId="1059784215" sldId="579"/>
            <ac:spMk id="8" creationId="{42E65DED-BA6E-7EE5-38D0-91F9E2314D1D}"/>
          </ac:spMkLst>
        </pc:spChg>
      </pc:sldChg>
      <pc:sldChg chg="addSp delSp modSp add mod modAnim">
        <pc:chgData name="Zhao Jin" userId="cd05a825-544c-438a-9ba1-08e63db50b47" providerId="ADAL" clId="{61919CEB-3F77-4E59-A7C9-58C9131C2CF5}" dt="2025-01-28T01:15:45.048" v="3538" actId="14100"/>
        <pc:sldMkLst>
          <pc:docMk/>
          <pc:sldMk cId="2182756423" sldId="580"/>
        </pc:sldMkLst>
        <pc:spChg chg="add mod">
          <ac:chgData name="Zhao Jin" userId="cd05a825-544c-438a-9ba1-08e63db50b47" providerId="ADAL" clId="{61919CEB-3F77-4E59-A7C9-58C9131C2CF5}" dt="2025-01-28T01:13:11.624" v="3411" actId="1076"/>
          <ac:spMkLst>
            <pc:docMk/>
            <pc:sldMk cId="2182756423" sldId="580"/>
            <ac:spMk id="4" creationId="{E70C6AEE-F4AF-BF42-18BC-20B625B1A65F}"/>
          </ac:spMkLst>
        </pc:spChg>
        <pc:spChg chg="add mod">
          <ac:chgData name="Zhao Jin" userId="cd05a825-544c-438a-9ba1-08e63db50b47" providerId="ADAL" clId="{61919CEB-3F77-4E59-A7C9-58C9131C2CF5}" dt="2025-01-28T01:15:45.048" v="3538" actId="14100"/>
          <ac:spMkLst>
            <pc:docMk/>
            <pc:sldMk cId="2182756423" sldId="580"/>
            <ac:spMk id="6" creationId="{93470DB8-99CD-84C6-D77D-B44738707BBB}"/>
          </ac:spMkLst>
        </pc:spChg>
        <pc:spChg chg="add mod">
          <ac:chgData name="Zhao Jin" userId="cd05a825-544c-438a-9ba1-08e63db50b47" providerId="ADAL" clId="{61919CEB-3F77-4E59-A7C9-58C9131C2CF5}" dt="2025-01-28T01:14:16.059" v="3468" actId="1076"/>
          <ac:spMkLst>
            <pc:docMk/>
            <pc:sldMk cId="2182756423" sldId="580"/>
            <ac:spMk id="7" creationId="{39D32D6B-7D6C-8C1F-BF72-4948B87508CB}"/>
          </ac:spMkLst>
        </pc:spChg>
        <pc:spChg chg="mod">
          <ac:chgData name="Zhao Jin" userId="cd05a825-544c-438a-9ba1-08e63db50b47" providerId="ADAL" clId="{61919CEB-3F77-4E59-A7C9-58C9131C2CF5}" dt="2025-01-28T01:13:31.880" v="3443" actId="20577"/>
          <ac:spMkLst>
            <pc:docMk/>
            <pc:sldMk cId="2182756423" sldId="580"/>
            <ac:spMk id="8" creationId="{AE6E39BF-B196-71CE-A8F4-1654CEA11BAF}"/>
          </ac:spMkLst>
        </pc:spChg>
        <pc:spChg chg="mod">
          <ac:chgData name="Zhao Jin" userId="cd05a825-544c-438a-9ba1-08e63db50b47" providerId="ADAL" clId="{61919CEB-3F77-4E59-A7C9-58C9131C2CF5}" dt="2025-01-28T01:13:14.325" v="3412" actId="1076"/>
          <ac:spMkLst>
            <pc:docMk/>
            <pc:sldMk cId="2182756423" sldId="580"/>
            <ac:spMk id="9" creationId="{B80517FC-C977-C1F2-ED86-11E24ABED7F1}"/>
          </ac:spMkLst>
        </pc:spChg>
      </pc:sldChg>
      <pc:sldChg chg="addSp delSp modSp add del mod addAnim delAnim">
        <pc:chgData name="Zhao Jin" userId="cd05a825-544c-438a-9ba1-08e63db50b47" providerId="ADAL" clId="{61919CEB-3F77-4E59-A7C9-58C9131C2CF5}" dt="2025-01-28T01:12:52.260" v="3406" actId="2696"/>
        <pc:sldMkLst>
          <pc:docMk/>
          <pc:sldMk cId="2378900168" sldId="580"/>
        </pc:sldMkLst>
      </pc:sldChg>
      <pc:sldChg chg="add del">
        <pc:chgData name="Zhao Jin" userId="cd05a825-544c-438a-9ba1-08e63db50b47" providerId="ADAL" clId="{61919CEB-3F77-4E59-A7C9-58C9131C2CF5}" dt="2025-01-28T01:13:01.554" v="3409"/>
        <pc:sldMkLst>
          <pc:docMk/>
          <pc:sldMk cId="3710299353" sldId="5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2/24/2025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480-59B3-9BB3-2EA6-B41A4E0D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6F5FB8-BFF0-557C-1E82-AD1CC486E6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C9266B-869E-E336-AF88-0E60948AC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080E313-4543-D386-F1C7-3DD0989CE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3757-5F6C-12F5-4CBC-1FA8176A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D2F46E5-15EF-B227-297B-6B1637D7A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7FC7D45-6060-C2E9-8B20-8FA18E105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1CA2FF9-E018-145F-A801-80E1D34A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51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78B16-F61C-CB49-2C53-AD67B223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89288E3-08B0-6DF9-C2CE-2F11438DC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766E1C8-5A86-B353-808B-EEB82DFC8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C5D702C-4C60-7DFC-23A6-E036D1530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7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AE57-1E88-3650-4D22-5B39DEA0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C187A71-7EDB-7EA4-A152-05922180BD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9B4BB2C-E366-7B47-AD3F-C9ED188D5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A377831-221E-3087-3545-13B54C2FA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7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AE517-500D-643E-3FE6-E8D12C08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359622B-B86F-E140-B95A-9319A7BF3A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27E26C-451D-3C7E-A010-482C3953F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1252054-AA7F-8738-B2E8-027838F09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8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C516-E137-A26D-5907-01279D0C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C383BF2-ECC5-DEA3-1C2A-9028E160A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C86E349-4381-2362-FE83-3B39525C6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119DAD5-16C0-A35B-C560-651FAA7AC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9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FB62-ACD4-86C0-1F14-9E638E9B9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0AB95BE-7984-32EE-ACD0-136562BCB0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FB44D3C-DF71-2BD3-3EEE-1E02D7C0A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148CC4-326F-0708-3AC7-5998E678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FB0A9-CAE4-3F24-378C-1A13064B0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60B83D2-9122-6C63-054B-6F3593D78E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7CE0997-0610-E09C-95E6-938C6C9E2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5A52974-1A55-D200-DE5C-B36E325FD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2E4B-F52B-ACA7-8E9D-19123565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CE1BA63-C227-36E2-75D4-F32E35EB85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47BB0E-29AC-7736-6BAB-3CBA6C109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49A431-A9D3-3857-C2DC-1B6888050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EF2673DC-345C-DB1E-1E5D-7A210235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442C5-CB5F-96E1-8B34-BD788016DC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with Variables (1/2)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No declaration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3922749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4938411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63100" y="2743186"/>
            <a:ext cx="286718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</a:t>
            </a:r>
            <a:r>
              <a:rPr lang="en-US" b="1" dirty="0"/>
              <a:t>declared before use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20829-3332-E1CB-95E4-4F2BD639DBB9}"/>
              </a:ext>
            </a:extLst>
          </p:cNvPr>
          <p:cNvSpPr txBox="1"/>
          <p:nvPr/>
        </p:nvSpPr>
        <p:spPr>
          <a:xfrm>
            <a:off x="5841517" y="5570558"/>
            <a:ext cx="286718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declared only </a:t>
            </a:r>
            <a:r>
              <a:rPr lang="en-US" b="1" dirty="0"/>
              <a:t>once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3E3E-35DF-A0BE-16B0-A7127A7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9A18-FA95-99FB-FB4B-F746618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6423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2969191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Incompatible type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Common Mistakes with Variables </a:t>
            </a:r>
            <a:r>
              <a:rPr lang="en-GB" sz="4000" dirty="0">
                <a:solidFill>
                  <a:srgbClr val="0000FF"/>
                </a:solidFill>
              </a:rPr>
              <a:t>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12568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503" y="3547487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4989751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10.2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5237863" y="5684957"/>
            <a:ext cx="275559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9A867-EEBB-FFAF-51F4-34A4A2D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1A2C04-7490-3C64-5A0B-1306F749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FAE74-D94E-683E-C911-20A88979E3D8}"/>
              </a:ext>
            </a:extLst>
          </p:cNvPr>
          <p:cNvSpPr txBox="1"/>
          <p:nvPr/>
        </p:nvSpPr>
        <p:spPr>
          <a:xfrm>
            <a:off x="5248378" y="4964450"/>
            <a:ext cx="2001024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431CD-BB53-1DC3-CBD5-95E87501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424" y="496530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x is 10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6" grpId="0" animBg="1"/>
      <p:bldP spid="4" grpId="0" animBg="1"/>
      <p:bldP spid="12" grpId="0" animBg="1"/>
      <p:bldP spid="15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8110-3BFD-5764-0F18-1F72CCC5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774A1E-A581-68FA-410B-D6796FB1C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Self-defined Functions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8D04FFB-5546-B042-A0ED-4799A675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Other self-defined functions can be defined and called.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6124C-A567-835A-29D2-3B8EE71A4FDA}"/>
              </a:ext>
            </a:extLst>
          </p:cNvPr>
          <p:cNvSpPr txBox="1"/>
          <p:nvPr/>
        </p:nvSpPr>
        <p:spPr>
          <a:xfrm>
            <a:off x="736775" y="1771008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B3526-3F61-8EB3-61A4-5EACCF4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AC7A6D-68B5-BD1A-4ADE-3D2D72C1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2760192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to know </a:t>
            </a:r>
            <a:r>
              <a:rPr lang="en-US"/>
              <a:t>more about this.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F0D71-A943-F14A-4B0E-5DADE46C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B577D-543E-B8D9-755F-B559BF92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Self-defined functions must be </a:t>
            </a:r>
            <a:r>
              <a:rPr lang="en-US" sz="2400" b="1" dirty="0"/>
              <a:t>defined before use</a:t>
            </a:r>
            <a:r>
              <a:rPr lang="en-US" sz="24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it might be difficult to write the complete definition for all functions right away…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F549E-9482-E6F3-930B-DEFA9F6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0243D-4E9A-2132-2534-091BF461A5DE}"/>
              </a:ext>
            </a:extLst>
          </p:cNvPr>
          <p:cNvSpPr txBox="1"/>
          <p:nvPr/>
        </p:nvSpPr>
        <p:spPr>
          <a:xfrm>
            <a:off x="3761881" y="1820671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BEE8-8AD5-D992-89AD-328DDD2D9A92}"/>
              </a:ext>
            </a:extLst>
          </p:cNvPr>
          <p:cNvSpPr txBox="1"/>
          <p:nvPr/>
        </p:nvSpPr>
        <p:spPr>
          <a:xfrm>
            <a:off x="887503" y="1820672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C3F3E-0BE2-DBEB-9B7F-3D4B11AD3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89" y="2669852"/>
            <a:ext cx="362361" cy="490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BCC39-C180-1C67-E9F4-87C7413A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6" y="2695163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91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1FEB-B082-85C5-D88C-31A0E349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6A5ABA5-F1B7-E587-14F1-8FF3D0AE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25149E-66BD-5E85-E3ED-5AB76604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92" y="1223662"/>
            <a:ext cx="8229600" cy="5109177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Self-defined functions must </a:t>
            </a:r>
            <a:r>
              <a:rPr lang="en-US" b="1" dirty="0"/>
              <a:t>be</a:t>
            </a:r>
            <a:r>
              <a:rPr lang="en-US" dirty="0"/>
              <a:t> </a:t>
            </a:r>
            <a:r>
              <a:rPr lang="en-US" b="1" dirty="0"/>
              <a:t>defined </a:t>
            </a:r>
            <a:r>
              <a:rPr lang="en-US" b="1" dirty="0">
                <a:solidFill>
                  <a:srgbClr val="0000FF"/>
                </a:solidFill>
              </a:rPr>
              <a:t>or declared </a:t>
            </a:r>
            <a:r>
              <a:rPr lang="en-US" b="1" dirty="0"/>
              <a:t>before use</a:t>
            </a:r>
            <a:r>
              <a:rPr lang="en-US" dirty="0"/>
              <a:t>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 without the body.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47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is </a:t>
            </a:r>
            <a:r>
              <a:rPr lang="en-US" dirty="0">
                <a:solidFill>
                  <a:srgbClr val="0000FF"/>
                </a:solidFill>
              </a:rPr>
              <a:t>Wishful Thinking</a:t>
            </a:r>
            <a:r>
              <a:rPr lang="en-US" dirty="0"/>
              <a:t>!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dirty="0"/>
            </a:b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F6A73-58CB-76AB-BE83-5691CA33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CC9F4-F344-5DF7-36EC-91E5703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6BA9E-471E-4E06-6B47-9B1CA3A4D64B}"/>
              </a:ext>
            </a:extLst>
          </p:cNvPr>
          <p:cNvSpPr txBox="1"/>
          <p:nvPr/>
        </p:nvSpPr>
        <p:spPr>
          <a:xfrm>
            <a:off x="1190264" y="3920840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E8B61-C23A-DFF8-98EE-1F38333E953F}"/>
              </a:ext>
            </a:extLst>
          </p:cNvPr>
          <p:cNvSpPr txBox="1"/>
          <p:nvPr/>
        </p:nvSpPr>
        <p:spPr>
          <a:xfrm>
            <a:off x="4641618" y="3920840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72B5-AF27-2323-4C76-8433E1D4A825}"/>
              </a:ext>
            </a:extLst>
          </p:cNvPr>
          <p:cNvSpPr txBox="1"/>
          <p:nvPr/>
        </p:nvSpPr>
        <p:spPr>
          <a:xfrm>
            <a:off x="1543942" y="3346477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0241-D08C-3F91-A453-A58CD989F3F4}"/>
              </a:ext>
            </a:extLst>
          </p:cNvPr>
          <p:cNvSpPr txBox="1"/>
          <p:nvPr/>
        </p:nvSpPr>
        <p:spPr>
          <a:xfrm>
            <a:off x="4972117" y="3338178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4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2157158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1877325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4949301" y="2260515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6" y="3192879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D2BC2-4BCE-978D-13F0-90879AD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65C55-C066-0B93-373D-EFBE883B7D29}"/>
              </a:ext>
            </a:extLst>
          </p:cNvPr>
          <p:cNvSpPr txBox="1"/>
          <p:nvPr/>
        </p:nvSpPr>
        <p:spPr>
          <a:xfrm>
            <a:off x="2207608" y="1219200"/>
            <a:ext cx="236145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 before use, followed by definition 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D6B5-8320-7B9A-1516-365EC0B72F9F}"/>
              </a:ext>
            </a:extLst>
          </p:cNvPr>
          <p:cNvSpPr txBox="1"/>
          <p:nvPr/>
        </p:nvSpPr>
        <p:spPr>
          <a:xfrm>
            <a:off x="5333421" y="1496199"/>
            <a:ext cx="204815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 before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B931-E43D-49DA-0AB0-58F1D644D026}"/>
              </a:ext>
            </a:extLst>
          </p:cNvPr>
          <p:cNvSpPr txBox="1"/>
          <p:nvPr/>
        </p:nvSpPr>
        <p:spPr>
          <a:xfrm>
            <a:off x="2086285" y="5513685"/>
            <a:ext cx="2596067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Good for managing difficulty and keeping the code organized.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D1242-5512-DAB9-14F8-B01FB7F4ED4B}"/>
              </a:ext>
            </a:extLst>
          </p:cNvPr>
          <p:cNvSpPr txBox="1"/>
          <p:nvPr/>
        </p:nvSpPr>
        <p:spPr>
          <a:xfrm>
            <a:off x="5234025" y="5513684"/>
            <a:ext cx="221952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OK if you only have simple functions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83" y="3192879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EA36B0C-E396-7EA2-138D-0F7801C7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E4EA-CDFC-E481-5690-CA53F54D5EFC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36578-9F57-ACDA-1C27-C302283E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EB7DC-1358-741F-B27D-04C202BE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46619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9B5D-8B0A-9F36-5C31-62C1334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5253C-30D4-FCF6-932C-4908D4B6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Math Library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/>
              <a:t>Your First C Program (Redux)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7784F-0A7C-516C-57AF-0AB4D19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DEC176-1665-60AA-B83A-F9FEA1D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Doable using C functions </a:t>
            </a:r>
            <a:r>
              <a:rPr lang="en-US" sz="2800" dirty="0" err="1"/>
              <a:t>printf</a:t>
            </a:r>
            <a:r>
              <a:rPr lang="en-US" sz="2800" dirty="0"/>
              <a:t>() / </a:t>
            </a:r>
            <a:r>
              <a:rPr lang="en-US" sz="2800" dirty="0" err="1"/>
              <a:t>scanf</a:t>
            </a:r>
            <a:r>
              <a:rPr lang="en-US" sz="2800" dirty="0"/>
              <a:t>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they are complicated and unsafe…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0BE6-73F1-2A6F-E4FA-E020585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B2D8F-23FE-7221-D6D4-31D58AF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D1A3-0BE4-5577-38C7-FA8CDF0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041B0D3-3770-6D1D-6D80-59A87DDF2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3A354931-5AFF-3A80-4498-CDC6F5E3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 for reading inputs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8B810-8667-F54B-1016-68E11F25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CC939-8268-EA30-1FD6-457FD715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DB17-F9A7-CF8E-AF03-AE4BE2DC10A0}"/>
              </a:ext>
            </a:extLst>
          </p:cNvPr>
          <p:cNvSpPr txBox="1"/>
          <p:nvPr/>
        </p:nvSpPr>
        <p:spPr>
          <a:xfrm>
            <a:off x="6129081" y="2979846"/>
            <a:ext cx="2523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single number</a:t>
            </a:r>
          </a:p>
          <a:p>
            <a:r>
              <a:rPr lang="en-US" dirty="0"/>
              <a:t>cs1010_print_long();</a:t>
            </a:r>
          </a:p>
          <a:p>
            <a:r>
              <a:rPr lang="en-US" i="1" dirty="0"/>
              <a:t>[wait for user input]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158ECE1-BD52-BEC1-80FA-4124A339EA7C}"/>
              </a:ext>
            </a:extLst>
          </p:cNvPr>
          <p:cNvSpPr/>
          <p:nvPr/>
        </p:nvSpPr>
        <p:spPr>
          <a:xfrm rot="16200000">
            <a:off x="5794101" y="3396506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7021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 for printing outputs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</a:t>
            </a:r>
            <a:r>
              <a:rPr lang="en-US" sz="2400" b="1" dirty="0"/>
              <a:t>ln</a:t>
            </a:r>
            <a:r>
              <a:rPr lang="en-US" sz="2400" dirty="0"/>
              <a:t>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</a:t>
            </a:r>
            <a:r>
              <a:rPr lang="en-US" sz="2400" b="1" dirty="0"/>
              <a:t>ln</a:t>
            </a:r>
            <a:r>
              <a:rPr lang="en-US" sz="2400" dirty="0"/>
              <a:t>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08820-2F04-C82A-0B87-AA60A931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B47EC-D7ED-66E0-EB2F-D7D03914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06A7-8577-342A-B908-826B10A2E294}"/>
              </a:ext>
            </a:extLst>
          </p:cNvPr>
          <p:cNvSpPr txBox="1"/>
          <p:nvPr/>
        </p:nvSpPr>
        <p:spPr>
          <a:xfrm>
            <a:off x="6599862" y="2029232"/>
            <a:ext cx="2417501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without newlines</a:t>
            </a:r>
          </a:p>
          <a:p>
            <a:r>
              <a:rPr lang="en-US" dirty="0"/>
              <a:t>cs1010_print_long(3);</a:t>
            </a:r>
          </a:p>
          <a:p>
            <a:r>
              <a:rPr lang="en-US" dirty="0"/>
              <a:t>cs1010_print_long(4);</a:t>
            </a:r>
            <a:r>
              <a:rPr lang="en-US" i="1" dirty="0"/>
              <a:t>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979CA-0099-7A60-A3EB-CB643C0E86E8}"/>
              </a:ext>
            </a:extLst>
          </p:cNvPr>
          <p:cNvSpPr txBox="1"/>
          <p:nvPr/>
        </p:nvSpPr>
        <p:spPr>
          <a:xfrm>
            <a:off x="2643558" y="4778620"/>
            <a:ext cx="2625559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with newlines</a:t>
            </a:r>
          </a:p>
          <a:p>
            <a:r>
              <a:rPr lang="en-US" dirty="0"/>
              <a:t>cs1010_println_long(3);</a:t>
            </a:r>
          </a:p>
          <a:p>
            <a:r>
              <a:rPr lang="en-US" dirty="0"/>
              <a:t>cs1010_println_long(4);</a:t>
            </a:r>
          </a:p>
          <a:p>
            <a:r>
              <a:rPr lang="en-US" i="1" dirty="0"/>
              <a:t>3</a:t>
            </a:r>
          </a:p>
          <a:p>
            <a:r>
              <a:rPr lang="en-US" i="1" dirty="0"/>
              <a:t>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961922F-99CE-DEC6-78DA-A66C02C7529E}"/>
              </a:ext>
            </a:extLst>
          </p:cNvPr>
          <p:cNvSpPr/>
          <p:nvPr/>
        </p:nvSpPr>
        <p:spPr>
          <a:xfrm>
            <a:off x="3766244" y="4393848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EE06971-610F-7365-7F65-30AB84380EC6}"/>
              </a:ext>
            </a:extLst>
          </p:cNvPr>
          <p:cNvSpPr/>
          <p:nvPr/>
        </p:nvSpPr>
        <p:spPr>
          <a:xfrm rot="16200000">
            <a:off x="6264882" y="2445892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EDAC79-3597-B79B-17D4-E68E2107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Provided as part of the skeleton files in general.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your own uses, follow the instructions in “CS1010 I/O Library” to install the library and compile with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4614D-9FDD-DBEC-3AE9-9F27088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551921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846253-4BC7-7D76-8B35-8CEDAFBD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3CC7E-1EC6-685E-5D69-A3F3FA7963F9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8AA95-9772-C3E4-8152-396FC76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F82A2-1A06-9C96-EE91-20534CD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24823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59A51-B6AC-BD78-6B8A-1BC904CF0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31198D-4384-E57B-F46E-1F4C0E718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5F09539A-0D4B-D4A4-A391-CC398388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+, -, *, / have the same </a:t>
            </a:r>
            <a:r>
              <a:rPr lang="en-US" sz="2800" dirty="0">
                <a:solidFill>
                  <a:srgbClr val="0000FF"/>
                </a:solidFill>
              </a:rPr>
              <a:t>definition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associativity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precedence</a:t>
            </a:r>
            <a:r>
              <a:rPr lang="en-US" sz="28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and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() can be used to change / indicate the </a:t>
            </a:r>
            <a:r>
              <a:rPr lang="en-US" sz="28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7067D-A663-D495-50CF-96261178D293}"/>
              </a:ext>
            </a:extLst>
          </p:cNvPr>
          <p:cNvSpPr txBox="1"/>
          <p:nvPr/>
        </p:nvSpPr>
        <p:spPr>
          <a:xfrm>
            <a:off x="963211" y="23184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6A569-0EDC-6A12-6E67-1075A80444BB}"/>
              </a:ext>
            </a:extLst>
          </p:cNvPr>
          <p:cNvSpPr txBox="1"/>
          <p:nvPr/>
        </p:nvSpPr>
        <p:spPr>
          <a:xfrm>
            <a:off x="3383280" y="23184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67082-C606-D9BF-7614-B8A3AC5A3808}"/>
              </a:ext>
            </a:extLst>
          </p:cNvPr>
          <p:cNvSpPr txBox="1"/>
          <p:nvPr/>
        </p:nvSpPr>
        <p:spPr>
          <a:xfrm>
            <a:off x="922021" y="49215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EB7B3-EA95-D015-7766-B253B50BE17D}"/>
              </a:ext>
            </a:extLst>
          </p:cNvPr>
          <p:cNvSpPr txBox="1"/>
          <p:nvPr/>
        </p:nvSpPr>
        <p:spPr>
          <a:xfrm>
            <a:off x="922021" y="54392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0AF96-F77F-F4E2-72D4-5791087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3030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4F5B5-47A4-FDA3-7A8B-C2053176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8829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1B3FB-1A90-8344-1A9E-EB4CE1C1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4084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2904-0643-0BFF-979F-EEF93F1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C1F6FB-A80D-96D1-07C7-EB92631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9186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% is modulo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% b gives the remainder of a divided by b</a:t>
            </a: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1075931" y="1961425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027" y="192680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21262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510831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3AE71-BFC7-7CC3-8D99-F354879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AE373-A629-C7E0-22EB-398F03E5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8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 general, op is +, -, *, / and %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 </a:t>
            </a:r>
            <a:r>
              <a:rPr lang="en-US" sz="2800" dirty="0"/>
              <a:t>means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8083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609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50561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726368" y="50576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F7140-4486-8ADD-E698-4BD502A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B3E02-A1EA-970C-4738-B12C405F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197459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CB52-13AC-57FD-CE13-E1737DA2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996D9-1B2C-488A-0506-1AC05F9A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2F2B2A-DD59-908A-ED87-1BD685FA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5532-C359-1199-A892-8B8C934D0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(Self-defined) </a:t>
            </a:r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7B735FE2-51ED-3F7A-C539-BA0C600C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magic black box (a.k.a. a </a:t>
            </a:r>
            <a:r>
              <a:rPr lang="en-US" sz="2800" dirty="0">
                <a:solidFill>
                  <a:srgbClr val="0000FF"/>
                </a:solidFill>
              </a:rPr>
              <a:t>Function</a:t>
            </a:r>
            <a:r>
              <a:rPr lang="en-US" sz="28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Example: square(x) computes the square of x.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trike="sngStrike" dirty="0"/>
              <a:t>Provided by the standard C library or other libraries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To be 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5529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25494" y="2885353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2277863"/>
            <a:ext cx="26636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5658820" y="2011910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9B30-6313-3A42-9AE8-E11052AB3B07}"/>
              </a:ext>
            </a:extLst>
          </p:cNvPr>
          <p:cNvSpPr txBox="1"/>
          <p:nvPr/>
        </p:nvSpPr>
        <p:spPr>
          <a:xfrm>
            <a:off x="1328970" y="3960297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E18B-6878-0045-B3ED-50F1002D05F4}"/>
              </a:ext>
            </a:extLst>
          </p:cNvPr>
          <p:cNvSpPr txBox="1"/>
          <p:nvPr/>
        </p:nvSpPr>
        <p:spPr>
          <a:xfrm>
            <a:off x="1328970" y="3521209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1C2E8-3484-F04C-8219-1AF74C1DD04A}"/>
              </a:ext>
            </a:extLst>
          </p:cNvPr>
          <p:cNvSpPr txBox="1"/>
          <p:nvPr/>
        </p:nvSpPr>
        <p:spPr>
          <a:xfrm>
            <a:off x="5216790" y="3590831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79977-1001-E0E5-84CF-E6A5321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E96DA-8C37-49EB-B8F6-0458903F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2E942-A5DB-38D5-B40D-97490EC3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495" y="2247085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half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12" grpId="0" animBg="1"/>
      <p:bldP spid="13" grpId="0" animBg="1"/>
      <p:bldP spid="1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744" y="1860244"/>
            <a:ext cx="16818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r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4048117" cy="16312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5347532" y="1903788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5360140" y="2183293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5363328" y="250634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5364149" y="2878505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66A8A-8789-E849-B664-08CAF192849A}"/>
              </a:ext>
            </a:extLst>
          </p:cNvPr>
          <p:cNvSpPr/>
          <p:nvPr/>
        </p:nvSpPr>
        <p:spPr>
          <a:xfrm>
            <a:off x="5319778" y="314665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76B5-734B-84C5-42B3-1F8684F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19F7F-9D5E-00E0-F734-BB64940F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Putting All These Together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</a:t>
            </a:r>
            <a:r>
              <a:rPr lang="en-US" sz="2000"/>
              <a:t>width </a:t>
            </a:r>
            <a:r>
              <a:rPr lang="en-US" sz="2000" i="1"/>
              <a:t>(Function </a:t>
            </a:r>
            <a:r>
              <a:rPr lang="en-US" sz="2000" i="1" dirty="0"/>
              <a:t>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…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744A-A262-AEF3-2AAD-792500E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1D3A2-F3D0-E59A-118B-5E64489129D9}"/>
              </a:ext>
            </a:extLst>
          </p:cNvPr>
          <p:cNvSpPr txBox="1"/>
          <p:nvPr/>
        </p:nvSpPr>
        <p:spPr>
          <a:xfrm>
            <a:off x="3123211" y="4152378"/>
            <a:ext cx="460366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 = cs1010_read_long();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C859-C2E8-87E1-718E-925B885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DD6F1-4FD0-CE36-9272-BF269414CF8F}"/>
              </a:ext>
            </a:extLst>
          </p:cNvPr>
          <p:cNvSpPr txBox="1"/>
          <p:nvPr/>
        </p:nvSpPr>
        <p:spPr>
          <a:xfrm>
            <a:off x="7594712" y="4429872"/>
            <a:ext cx="111737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main()</a:t>
            </a:r>
          </a:p>
        </p:txBody>
      </p:sp>
      <p:pic>
        <p:nvPicPr>
          <p:cNvPr id="6" name="Picture 2" descr="cuboid">
            <a:extLst>
              <a:ext uri="{FF2B5EF4-FFF2-40B4-BE49-F238E27FC236}">
                <a16:creationId xmlns:a16="http://schemas.microsoft.com/office/drawing/2014/main" id="{B6D4BD58-AE40-1FC5-94EA-FF5678DD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838008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3517B-FD3C-E895-A619-A00C581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3CD7-7797-7724-BED7-098F9A575DC9}"/>
              </a:ext>
            </a:extLst>
          </p:cNvPr>
          <p:cNvSpPr txBox="1"/>
          <p:nvPr/>
        </p:nvSpPr>
        <p:spPr>
          <a:xfrm>
            <a:off x="2244714" y="3881257"/>
            <a:ext cx="642850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length, height);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CDD5C-F9F4-ADA7-C843-6AD89978544D}"/>
              </a:ext>
            </a:extLst>
          </p:cNvPr>
          <p:cNvSpPr txBox="1"/>
          <p:nvPr/>
        </p:nvSpPr>
        <p:spPr>
          <a:xfrm>
            <a:off x="2273691" y="2869419"/>
            <a:ext cx="642850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0B61-3510-1B11-66A4-7F48C5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864B3-BFF0-33D0-7D97-00CC1AE40DCC}"/>
              </a:ext>
            </a:extLst>
          </p:cNvPr>
          <p:cNvSpPr txBox="1"/>
          <p:nvPr/>
        </p:nvSpPr>
        <p:spPr>
          <a:xfrm>
            <a:off x="6532079" y="4477061"/>
            <a:ext cx="244521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in 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5A5B-4A04-84F0-9F51-9C23BE7008B4}"/>
              </a:ext>
            </a:extLst>
          </p:cNvPr>
          <p:cNvSpPr txBox="1"/>
          <p:nvPr/>
        </p:nvSpPr>
        <p:spPr>
          <a:xfrm>
            <a:off x="2244986" y="4960888"/>
            <a:ext cx="6428509" cy="147732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3D086-FC59-6B1A-F53F-4935E25CB6F1}"/>
              </a:ext>
            </a:extLst>
          </p:cNvPr>
          <p:cNvSpPr txBox="1"/>
          <p:nvPr/>
        </p:nvSpPr>
        <p:spPr>
          <a:xfrm>
            <a:off x="6545656" y="3328098"/>
            <a:ext cx="22724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27293-6CD1-EFA8-4D64-DFAEC1AC801E}"/>
              </a:ext>
            </a:extLst>
          </p:cNvPr>
          <p:cNvSpPr txBox="1"/>
          <p:nvPr/>
        </p:nvSpPr>
        <p:spPr>
          <a:xfrm>
            <a:off x="6518497" y="6248542"/>
            <a:ext cx="205513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4F88-3C79-2CC6-8DA1-9F157AEE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BE2FCE5-0625-702B-2045-AA7FC4831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142F393B-925A-A780-D4A6-18B38EDF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bottom area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0F5ED-7075-3FC9-0FDC-C5A63CB4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768AD-D65F-BBFF-208B-F42A413279B7}"/>
              </a:ext>
            </a:extLst>
          </p:cNvPr>
          <p:cNvSpPr txBox="1"/>
          <p:nvPr/>
        </p:nvSpPr>
        <p:spPr>
          <a:xfrm>
            <a:off x="2258292" y="3916438"/>
            <a:ext cx="572686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length);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D9107-89FB-C323-4BFD-7E27AB03DE7E}"/>
              </a:ext>
            </a:extLst>
          </p:cNvPr>
          <p:cNvSpPr txBox="1"/>
          <p:nvPr/>
        </p:nvSpPr>
        <p:spPr>
          <a:xfrm>
            <a:off x="2258292" y="5034563"/>
            <a:ext cx="5726864" cy="147732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rect_width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area;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00475-4931-95A4-5F63-A20085CB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88295-3777-0D1E-AD30-243146155028}"/>
              </a:ext>
            </a:extLst>
          </p:cNvPr>
          <p:cNvSpPr txBox="1"/>
          <p:nvPr/>
        </p:nvSpPr>
        <p:spPr>
          <a:xfrm>
            <a:off x="2258292" y="2885342"/>
            <a:ext cx="5726864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rect_width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3349-D12E-F156-DE87-8AF4BF641BA8}"/>
              </a:ext>
            </a:extLst>
          </p:cNvPr>
          <p:cNvSpPr txBox="1"/>
          <p:nvPr/>
        </p:nvSpPr>
        <p:spPr>
          <a:xfrm>
            <a:off x="4753070" y="4524950"/>
            <a:ext cx="428005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in </a:t>
            </a:r>
            <a:r>
              <a:rPr lang="en-US" dirty="0" err="1"/>
              <a:t>compute_surface_area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C2338-A076-5E30-C043-C18BC6FAFFCD}"/>
              </a:ext>
            </a:extLst>
          </p:cNvPr>
          <p:cNvSpPr txBox="1"/>
          <p:nvPr/>
        </p:nvSpPr>
        <p:spPr>
          <a:xfrm>
            <a:off x="6590924" y="3384554"/>
            <a:ext cx="22724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declaration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465B6-91F3-9F73-B5E1-00D9D6E89905}"/>
              </a:ext>
            </a:extLst>
          </p:cNvPr>
          <p:cNvSpPr txBox="1"/>
          <p:nvPr/>
        </p:nvSpPr>
        <p:spPr>
          <a:xfrm>
            <a:off x="6590924" y="6352415"/>
            <a:ext cx="205513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93913482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area, which an integer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8F250-4BA8-A9A2-4734-E85B4A4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64DE-5356-396F-950F-0B5F7022A3AE}"/>
              </a:ext>
            </a:extLst>
          </p:cNvPr>
          <p:cNvSpPr txBox="1"/>
          <p:nvPr/>
        </p:nvSpPr>
        <p:spPr>
          <a:xfrm>
            <a:off x="3241963" y="4199580"/>
            <a:ext cx="484909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cs1010_println_long(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81111-AA35-5D4E-5C6F-FD0F5A88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2328E-605F-0077-4CEE-7F7CA0D6DDB9}"/>
              </a:ext>
            </a:extLst>
          </p:cNvPr>
          <p:cNvSpPr txBox="1"/>
          <p:nvPr/>
        </p:nvSpPr>
        <p:spPr>
          <a:xfrm>
            <a:off x="7823312" y="4497082"/>
            <a:ext cx="111737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main()</a:t>
            </a:r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6EA84-3F57-B5A6-D07B-DA60775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7F8E57-30D0-87BC-07BA-FE6DEDB6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431300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Quizzes (by 4 Feb, 2pm)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Quiz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5 (under Unit 5)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0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002A2-D1C2-BACA-2AD8-841E81C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98B36-B3C1-5094-B5B2-1E114FC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C21B9-9AC7-F568-77ED-A26CD41C8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E144A7-71DB-3995-E12B-F8B46684B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49403E2-9ED9-03B7-8472-B7C963E5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6721C-C98A-1142-91F6-8B6E2724489A}"/>
              </a:ext>
            </a:extLst>
          </p:cNvPr>
          <p:cNvSpPr txBox="1"/>
          <p:nvPr/>
        </p:nvSpPr>
        <p:spPr>
          <a:xfrm>
            <a:off x="2725507" y="4618596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B188B00-5562-2E43-EDB3-E0335B6F3DFF}"/>
              </a:ext>
            </a:extLst>
          </p:cNvPr>
          <p:cNvSpPr/>
          <p:nvPr/>
        </p:nvSpPr>
        <p:spPr bwMode="auto">
          <a:xfrm flipH="1">
            <a:off x="951699" y="4055021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3E27EACB-B086-AEE8-2178-9D3AEC0F1FB4}"/>
              </a:ext>
            </a:extLst>
          </p:cNvPr>
          <p:cNvSpPr/>
          <p:nvPr/>
        </p:nvSpPr>
        <p:spPr bwMode="auto">
          <a:xfrm>
            <a:off x="6053007" y="4073214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8DEBD552-1DF2-79B6-9A8D-D0D6C05BBC81}"/>
              </a:ext>
            </a:extLst>
          </p:cNvPr>
          <p:cNvSpPr/>
          <p:nvPr/>
        </p:nvSpPr>
        <p:spPr bwMode="auto">
          <a:xfrm flipH="1">
            <a:off x="1649979" y="355566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4198310A-0EF5-1636-0097-CFE90A7872A0}"/>
              </a:ext>
            </a:extLst>
          </p:cNvPr>
          <p:cNvSpPr/>
          <p:nvPr/>
        </p:nvSpPr>
        <p:spPr bwMode="auto">
          <a:xfrm>
            <a:off x="5407700" y="3555668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205F72C3-4FC2-837F-BAA0-5FEFCD27253E}"/>
              </a:ext>
            </a:extLst>
          </p:cNvPr>
          <p:cNvSpPr/>
          <p:nvPr/>
        </p:nvSpPr>
        <p:spPr bwMode="auto">
          <a:xfrm>
            <a:off x="1383911" y="5994001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67079C7F-3995-1BCB-53E3-1442722A63EA}"/>
              </a:ext>
            </a:extLst>
          </p:cNvPr>
          <p:cNvSpPr/>
          <p:nvPr/>
        </p:nvSpPr>
        <p:spPr bwMode="auto">
          <a:xfrm>
            <a:off x="4389257" y="5976261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3554"/>
              <a:gd name="adj6" fmla="val -27642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55B69-15FA-C630-D245-24337CC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F0F1B-9AE6-BD59-425B-79BC97D9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Line Callout 2 13">
            <a:extLst>
              <a:ext uri="{FF2B5EF4-FFF2-40B4-BE49-F238E27FC236}">
                <a16:creationId xmlns:a16="http://schemas.microsoft.com/office/drawing/2014/main" id="{326A574F-D0D6-7C94-29F4-FBE2D8FDD4AE}"/>
              </a:ext>
            </a:extLst>
          </p:cNvPr>
          <p:cNvSpPr/>
          <p:nvPr/>
        </p:nvSpPr>
        <p:spPr bwMode="auto">
          <a:xfrm>
            <a:off x="6555724" y="4682438"/>
            <a:ext cx="1460837" cy="635027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87540"/>
              <a:gd name="adj6" fmla="val -128615"/>
            </a:avLst>
          </a:prstGeom>
          <a:solidFill>
            <a:srgbClr val="F0F0F0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Arithmetic computation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EFB674-C5A1-CF11-A391-2805691AA442}"/>
              </a:ext>
            </a:extLst>
          </p:cNvPr>
          <p:cNvSpPr/>
          <p:nvPr/>
        </p:nvSpPr>
        <p:spPr>
          <a:xfrm>
            <a:off x="5024673" y="5187638"/>
            <a:ext cx="117695" cy="325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Line Callout 2 13">
            <a:extLst>
              <a:ext uri="{FF2B5EF4-FFF2-40B4-BE49-F238E27FC236}">
                <a16:creationId xmlns:a16="http://schemas.microsoft.com/office/drawing/2014/main" id="{92FDDFDF-6F47-7AA6-F49D-5C7C023B8287}"/>
              </a:ext>
            </a:extLst>
          </p:cNvPr>
          <p:cNvSpPr/>
          <p:nvPr/>
        </p:nvSpPr>
        <p:spPr bwMode="auto">
          <a:xfrm>
            <a:off x="6555724" y="5367677"/>
            <a:ext cx="1796449" cy="626324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2944"/>
              <a:gd name="adj6" fmla="val -76668"/>
            </a:avLst>
          </a:prstGeom>
          <a:solidFill>
            <a:srgbClr val="F0F0F0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Compulsory for all statements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1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  <p:bldP spid="7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(call)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the </a:t>
            </a:r>
            <a:r>
              <a:rPr lang="en-US" sz="2400" dirty="0">
                <a:solidFill>
                  <a:srgbClr val="C00000"/>
                </a:solidFill>
              </a:rPr>
              <a:t>function name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argument(s)</a:t>
            </a:r>
            <a:r>
              <a:rPr lang="en-US" sz="2400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629971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46403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445564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97A0-CBE3-45C6-D642-4C1E19CA6BF5}"/>
              </a:ext>
            </a:extLst>
          </p:cNvPr>
          <p:cNvSpPr txBox="1"/>
          <p:nvPr/>
        </p:nvSpPr>
        <p:spPr>
          <a:xfrm>
            <a:off x="2392240" y="4118892"/>
            <a:ext cx="48990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instructions in the function definition of square() will be executed with 3 as the input and 9 will be returned as the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C033-8CF4-A846-853B-F0D717A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4DCF8-CD17-8C70-3049-5A9040ED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47E1-263A-8642-31CC-FF16A7BFFF18}"/>
              </a:ext>
            </a:extLst>
          </p:cNvPr>
          <p:cNvSpPr txBox="1"/>
          <p:nvPr/>
        </p:nvSpPr>
        <p:spPr>
          <a:xfrm>
            <a:off x="3318980" y="5214701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02EC-8B97-6716-42B1-4E2349D8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91C77D-D61C-D91C-55A3-03D2A16EF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6E39BF-B196-71CE-A8F4-1654CEA1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Expanded version of square() with declaration and assignment statements.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517FC-C977-C1F2-ED86-11E24ABED7F1}"/>
              </a:ext>
            </a:extLst>
          </p:cNvPr>
          <p:cNvSpPr txBox="1"/>
          <p:nvPr/>
        </p:nvSpPr>
        <p:spPr>
          <a:xfrm>
            <a:off x="960081" y="2164150"/>
            <a:ext cx="361191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lang="en-US" b="1" dirty="0">
                <a:latin typeface="Courier New"/>
                <a:cs typeface="Courier New"/>
              </a:rPr>
              <a:t> result =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result;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BAA59-2C64-C328-E08F-13FA6F8A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42730-C4E6-B930-B4BE-517CF294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C6AEE-F4AF-BF42-18BC-20B625B1A65F}"/>
              </a:ext>
            </a:extLst>
          </p:cNvPr>
          <p:cNvSpPr txBox="1"/>
          <p:nvPr/>
        </p:nvSpPr>
        <p:spPr>
          <a:xfrm>
            <a:off x="4916286" y="2164150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70DB8-99CD-84C6-D77D-B44738707BBB}"/>
              </a:ext>
            </a:extLst>
          </p:cNvPr>
          <p:cNvSpPr txBox="1"/>
          <p:nvPr/>
        </p:nvSpPr>
        <p:spPr>
          <a:xfrm>
            <a:off x="2007626" y="3737407"/>
            <a:ext cx="125643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Expanded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32D6B-7D6C-8C1F-BF72-4948B87508CB}"/>
              </a:ext>
            </a:extLst>
          </p:cNvPr>
          <p:cNvSpPr txBox="1"/>
          <p:nvPr/>
        </p:nvSpPr>
        <p:spPr>
          <a:xfrm>
            <a:off x="5984112" y="3737407"/>
            <a:ext cx="98384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1827564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F0C19-05C3-EE6A-8B72-C52C582D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4E9782-5BD3-A9A9-5C03-5E326EBC1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2E65DED-BA6E-7EE5-38D0-91F9E231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variable declaration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a </a:t>
            </a:r>
            <a:r>
              <a:rPr lang="en-US" sz="2400" dirty="0">
                <a:solidFill>
                  <a:srgbClr val="C00000"/>
                </a:solidFill>
              </a:rPr>
              <a:t>type</a:t>
            </a:r>
            <a:r>
              <a:rPr lang="en-US" sz="2400" dirty="0"/>
              <a:t> and a </a:t>
            </a:r>
            <a:r>
              <a:rPr lang="en-US" sz="2400" dirty="0">
                <a:solidFill>
                  <a:srgbClr val="C00000"/>
                </a:solidFill>
              </a:rPr>
              <a:t>variable name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types: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Variable names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Must start with a letter or </a:t>
            </a:r>
            <a:r>
              <a:rPr lang="en-US"/>
              <a:t>an underscore, followed </a:t>
            </a:r>
            <a:r>
              <a:rPr lang="en-US" dirty="0"/>
              <a:t>by any sequence of letters, digits, and underscores (invalid names: 2days, five/three)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Cannot be a keyword (e.g.,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Case sensitive (e.g., result is different from Result)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9C107-D2CB-7AF4-D69B-89FAA178C991}"/>
              </a:ext>
            </a:extLst>
          </p:cNvPr>
          <p:cNvSpPr txBox="1"/>
          <p:nvPr/>
        </p:nvSpPr>
        <p:spPr>
          <a:xfrm>
            <a:off x="1319364" y="2172339"/>
            <a:ext cx="340654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05851-9896-A4C8-0FC7-F46BACBB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588C0-D8E0-30EE-D1A9-572CCFA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59784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an </a:t>
            </a:r>
            <a:r>
              <a:rPr lang="en-US" sz="2800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</a:t>
            </a:r>
            <a:r>
              <a:rPr lang="en-US" sz="2400" dirty="0">
                <a:solidFill>
                  <a:srgbClr val="C00000"/>
                </a:solidFill>
              </a:rPr>
              <a:t>a variable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an expression</a:t>
            </a:r>
            <a:r>
              <a:rPr lang="en-US" sz="2400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Can be combined with declaration as well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19364" y="3129562"/>
            <a:ext cx="280122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00EC4-5A16-2295-4AC4-D8AE76DF41CA}"/>
              </a:ext>
            </a:extLst>
          </p:cNvPr>
          <p:cNvSpPr txBox="1"/>
          <p:nvPr/>
        </p:nvSpPr>
        <p:spPr>
          <a:xfrm>
            <a:off x="1319364" y="2573592"/>
            <a:ext cx="2280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0A69-826B-6D99-EFC6-F375F19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D5430-FE9A-6902-BD6A-122F28D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F3977-B9BF-862F-A585-200B91BC0324}"/>
              </a:ext>
            </a:extLst>
          </p:cNvPr>
          <p:cNvSpPr txBox="1"/>
          <p:nvPr/>
        </p:nvSpPr>
        <p:spPr>
          <a:xfrm>
            <a:off x="1310311" y="4677051"/>
            <a:ext cx="294917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474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execution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Contains variable declarations and major steps of your algorithm (e.g., input / compute / output)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 for execution, 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 is well)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3189309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63257-0C43-E480-6FCC-7BA97D0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4DBAB-4630-6FF2-29FF-65E424B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14021</TotalTime>
  <Words>2605</Words>
  <Application>Microsoft Office PowerPoint</Application>
  <PresentationFormat>On-screen Show (4:3)</PresentationFormat>
  <Paragraphs>646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(Self-defined) Functions</vt:lpstr>
      <vt:lpstr>Your First C Function</vt:lpstr>
      <vt:lpstr>Your First C Function</vt:lpstr>
      <vt:lpstr>Your First C Function</vt:lpstr>
      <vt:lpstr>Your First C Function</vt:lpstr>
      <vt:lpstr>Your First C Function</vt:lpstr>
      <vt:lpstr>Your First C Program</vt:lpstr>
      <vt:lpstr>Common Mistakes with Variables (1/2)</vt:lpstr>
      <vt:lpstr>Common Mistakes with Variables (2/2)</vt:lpstr>
      <vt:lpstr>Self-defined Functions</vt:lpstr>
      <vt:lpstr>Functions from the Math Library</vt:lpstr>
      <vt:lpstr>Your First C Program (Redux)</vt:lpstr>
      <vt:lpstr>Your First C Program (Redux)</vt:lpstr>
      <vt:lpstr>Your First C Program (Redux)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  <vt:lpstr>CS1010 I/O Library</vt:lpstr>
      <vt:lpstr>CS1010 I/O Library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Putting All These Together</vt:lpstr>
      <vt:lpstr>Problem Solving Techniques</vt:lpstr>
      <vt:lpstr>Problem Solving Techniques</vt:lpstr>
      <vt:lpstr>Problem Solving Techniques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2025-02-24T04:46:49Z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