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468" r:id="rId3"/>
    <p:sldId id="504" r:id="rId4"/>
    <p:sldId id="571" r:id="rId5"/>
    <p:sldId id="572" r:id="rId6"/>
    <p:sldId id="574" r:id="rId7"/>
    <p:sldId id="552" r:id="rId8"/>
    <p:sldId id="553" r:id="rId9"/>
    <p:sldId id="554" r:id="rId10"/>
    <p:sldId id="555" r:id="rId11"/>
    <p:sldId id="589" r:id="rId12"/>
    <p:sldId id="559" r:id="rId13"/>
    <p:sldId id="545" r:id="rId14"/>
    <p:sldId id="590" r:id="rId15"/>
    <p:sldId id="562" r:id="rId16"/>
    <p:sldId id="567" r:id="rId17"/>
    <p:sldId id="569" r:id="rId18"/>
    <p:sldId id="557" r:id="rId19"/>
    <p:sldId id="588" r:id="rId20"/>
    <p:sldId id="570" r:id="rId21"/>
    <p:sldId id="524" r:id="rId22"/>
    <p:sldId id="563" r:id="rId23"/>
    <p:sldId id="564" r:id="rId24"/>
    <p:sldId id="565" r:id="rId25"/>
    <p:sldId id="575" r:id="rId26"/>
    <p:sldId id="576" r:id="rId27"/>
    <p:sldId id="551" r:id="rId28"/>
    <p:sldId id="587" r:id="rId29"/>
    <p:sldId id="578" r:id="rId30"/>
    <p:sldId id="560" r:id="rId31"/>
    <p:sldId id="561" r:id="rId32"/>
    <p:sldId id="579" r:id="rId33"/>
    <p:sldId id="580" r:id="rId34"/>
    <p:sldId id="581" r:id="rId35"/>
    <p:sldId id="582" r:id="rId36"/>
    <p:sldId id="583" r:id="rId37"/>
    <p:sldId id="584" r:id="rId38"/>
    <p:sldId id="585" r:id="rId39"/>
    <p:sldId id="586" r:id="rId40"/>
    <p:sldId id="526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C9417-7503-472B-879E-6FE1AC9BAA18}" v="657" dt="2025-02-03T17:02:42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C93C4A5C-67F6-447F-9979-A1EEF99F3828}"/>
    <pc:docChg chg="undo redo custSel addSld delSld modSld">
      <pc:chgData name="Zhao Jin" userId="cd05a825-544c-438a-9ba1-08e63db50b47" providerId="ADAL" clId="{C93C4A5C-67F6-447F-9979-A1EEF99F3828}" dt="2021-02-01T05:25:43.987" v="1848" actId="1035"/>
      <pc:docMkLst>
        <pc:docMk/>
      </pc:docMkLst>
      <pc:sldChg chg="modSp mod">
        <pc:chgData name="Zhao Jin" userId="cd05a825-544c-438a-9ba1-08e63db50b47" providerId="ADAL" clId="{C93C4A5C-67F6-447F-9979-A1EEF99F3828}" dt="2021-02-01T04:09:18.530" v="0" actId="14100"/>
        <pc:sldMkLst>
          <pc:docMk/>
          <pc:sldMk cId="3792232794" sldId="504"/>
        </pc:sldMkLst>
      </pc:sldChg>
      <pc:sldChg chg="addSp delSp modSp add mod">
        <pc:chgData name="Zhao Jin" userId="cd05a825-544c-438a-9ba1-08e63db50b47" providerId="ADAL" clId="{C93C4A5C-67F6-447F-9979-A1EEF99F3828}" dt="2021-02-01T05:19:09.706" v="1270" actId="20577"/>
        <pc:sldMkLst>
          <pc:docMk/>
          <pc:sldMk cId="2775173622" sldId="524"/>
        </pc:sldMkLst>
      </pc:sldChg>
      <pc:sldChg chg="addSp modSp mod modAnim">
        <pc:chgData name="Zhao Jin" userId="cd05a825-544c-438a-9ba1-08e63db50b47" providerId="ADAL" clId="{C93C4A5C-67F6-447F-9979-A1EEF99F3828}" dt="2021-02-01T04:46:19.145" v="98"/>
        <pc:sldMkLst>
          <pc:docMk/>
          <pc:sldMk cId="4228901100" sldId="545"/>
        </pc:sldMkLst>
      </pc:sldChg>
      <pc:sldChg chg="modSp mod">
        <pc:chgData name="Zhao Jin" userId="cd05a825-544c-438a-9ba1-08e63db50b47" providerId="ADAL" clId="{C93C4A5C-67F6-447F-9979-A1EEF99F3828}" dt="2021-02-01T05:03:20.192" v="182" actId="14734"/>
        <pc:sldMkLst>
          <pc:docMk/>
          <pc:sldMk cId="1617257579" sldId="548"/>
        </pc:sldMkLst>
      </pc:sldChg>
      <pc:sldChg chg="addSp modSp mod">
        <pc:chgData name="Zhao Jin" userId="cd05a825-544c-438a-9ba1-08e63db50b47" providerId="ADAL" clId="{C93C4A5C-67F6-447F-9979-A1EEF99F3828}" dt="2021-02-01T04:19:10.410" v="23" actId="13926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C93C4A5C-67F6-447F-9979-A1EEF99F3828}" dt="2021-02-01T04:20:45.515" v="24" actId="948"/>
        <pc:sldMkLst>
          <pc:docMk/>
          <pc:sldMk cId="1659983766" sldId="554"/>
        </pc:sldMkLst>
      </pc:sldChg>
      <pc:sldChg chg="modSp mod modAnim">
        <pc:chgData name="Zhao Jin" userId="cd05a825-544c-438a-9ba1-08e63db50b47" providerId="ADAL" clId="{C93C4A5C-67F6-447F-9979-A1EEF99F3828}" dt="2021-02-01T04:34:36.132" v="90" actId="6549"/>
        <pc:sldMkLst>
          <pc:docMk/>
          <pc:sldMk cId="1268238251" sldId="555"/>
        </pc:sldMkLst>
      </pc:sldChg>
      <pc:sldChg chg="modSp mod">
        <pc:chgData name="Zhao Jin" userId="cd05a825-544c-438a-9ba1-08e63db50b47" providerId="ADAL" clId="{C93C4A5C-67F6-447F-9979-A1EEF99F3828}" dt="2021-02-01T05:03:22.273" v="184" actId="207"/>
        <pc:sldMkLst>
          <pc:docMk/>
          <pc:sldMk cId="3990513599" sldId="556"/>
        </pc:sldMkLst>
      </pc:sldChg>
      <pc:sldChg chg="modSp mod">
        <pc:chgData name="Zhao Jin" userId="cd05a825-544c-438a-9ba1-08e63db50b47" providerId="ADAL" clId="{C93C4A5C-67F6-447F-9979-A1EEF99F3828}" dt="2021-02-01T05:01:40.517" v="151" actId="207"/>
        <pc:sldMkLst>
          <pc:docMk/>
          <pc:sldMk cId="788021743" sldId="557"/>
        </pc:sldMkLst>
      </pc:sldChg>
      <pc:sldChg chg="modSp">
        <pc:chgData name="Zhao Jin" userId="cd05a825-544c-438a-9ba1-08e63db50b47" providerId="ADAL" clId="{C93C4A5C-67F6-447F-9979-A1EEF99F3828}" dt="2021-02-01T04:53:11.077" v="150" actId="948"/>
        <pc:sldMkLst>
          <pc:docMk/>
          <pc:sldMk cId="2739484572" sldId="562"/>
        </pc:sldMkLst>
      </pc:sldChg>
      <pc:sldChg chg="modSp add mod">
        <pc:chgData name="Zhao Jin" userId="cd05a825-544c-438a-9ba1-08e63db50b47" providerId="ADAL" clId="{C93C4A5C-67F6-447F-9979-A1EEF99F3828}" dt="2021-02-01T05:25:43.987" v="1848" actId="1035"/>
        <pc:sldMkLst>
          <pc:docMk/>
          <pc:sldMk cId="243231529" sldId="563"/>
        </pc:sldMkLst>
      </pc:sldChg>
      <pc:sldChg chg="add del">
        <pc:chgData name="Zhao Jin" userId="cd05a825-544c-438a-9ba1-08e63db50b47" providerId="ADAL" clId="{C93C4A5C-67F6-447F-9979-A1EEF99F3828}" dt="2021-02-01T05:19:54.514" v="1272"/>
        <pc:sldMkLst>
          <pc:docMk/>
          <pc:sldMk cId="2108247347" sldId="563"/>
        </pc:sldMkLst>
      </pc:sldChg>
      <pc:sldChg chg="add del">
        <pc:chgData name="Zhao Jin" userId="cd05a825-544c-438a-9ba1-08e63db50b47" providerId="ADAL" clId="{C93C4A5C-67F6-447F-9979-A1EEF99F3828}" dt="2021-02-01T05:20:04.109" v="1274"/>
        <pc:sldMkLst>
          <pc:docMk/>
          <pc:sldMk cId="2783675603" sldId="563"/>
        </pc:sldMkLst>
      </pc:sldChg>
    </pc:docChg>
  </pc:docChgLst>
  <pc:docChgLst>
    <pc:chgData name="Zhao Jin" userId="cd05a825-544c-438a-9ba1-08e63db50b47" providerId="ADAL" clId="{8CBC9417-7503-472B-879E-6FE1AC9BAA18}"/>
    <pc:docChg chg="undo custSel addSld delSld modSld sldOrd">
      <pc:chgData name="Zhao Jin" userId="cd05a825-544c-438a-9ba1-08e63db50b47" providerId="ADAL" clId="{8CBC9417-7503-472B-879E-6FE1AC9BAA18}" dt="2025-02-03T17:03:56.241" v="2374" actId="14100"/>
      <pc:docMkLst>
        <pc:docMk/>
      </pc:docMkLst>
      <pc:sldChg chg="ord">
        <pc:chgData name="Zhao Jin" userId="cd05a825-544c-438a-9ba1-08e63db50b47" providerId="ADAL" clId="{8CBC9417-7503-472B-879E-6FE1AC9BAA18}" dt="2025-02-03T16:18:56.252" v="450"/>
        <pc:sldMkLst>
          <pc:docMk/>
          <pc:sldMk cId="2775173622" sldId="524"/>
        </pc:sldMkLst>
      </pc:sldChg>
      <pc:sldChg chg="addSp delSp modSp mod delAnim modAnim">
        <pc:chgData name="Zhao Jin" userId="cd05a825-544c-438a-9ba1-08e63db50b47" providerId="ADAL" clId="{8CBC9417-7503-472B-879E-6FE1AC9BAA18}" dt="2025-02-03T16:43:34.230" v="1298"/>
        <pc:sldMkLst>
          <pc:docMk/>
          <pc:sldMk cId="4228901100" sldId="545"/>
        </pc:sldMkLst>
        <pc:spChg chg="del">
          <ac:chgData name="Zhao Jin" userId="cd05a825-544c-438a-9ba1-08e63db50b47" providerId="ADAL" clId="{8CBC9417-7503-472B-879E-6FE1AC9BAA18}" dt="2025-02-03T16:37:07.389" v="1242" actId="478"/>
          <ac:spMkLst>
            <pc:docMk/>
            <pc:sldMk cId="4228901100" sldId="545"/>
            <ac:spMk id="2" creationId="{0BCE9ED3-7444-49E9-AF59-592D998E5189}"/>
          </ac:spMkLst>
        </pc:spChg>
        <pc:spChg chg="add mod">
          <ac:chgData name="Zhao Jin" userId="cd05a825-544c-438a-9ba1-08e63db50b47" providerId="ADAL" clId="{8CBC9417-7503-472B-879E-6FE1AC9BAA18}" dt="2025-02-03T16:37:32.952" v="1255"/>
          <ac:spMkLst>
            <pc:docMk/>
            <pc:sldMk cId="4228901100" sldId="545"/>
            <ac:spMk id="5" creationId="{84840A56-F1ED-17FF-4BC5-A54FE47BA868}"/>
          </ac:spMkLst>
        </pc:spChg>
        <pc:spChg chg="add mod">
          <ac:chgData name="Zhao Jin" userId="cd05a825-544c-438a-9ba1-08e63db50b47" providerId="ADAL" clId="{8CBC9417-7503-472B-879E-6FE1AC9BAA18}" dt="2025-02-03T16:43:34.230" v="1298"/>
          <ac:spMkLst>
            <pc:docMk/>
            <pc:sldMk cId="4228901100" sldId="545"/>
            <ac:spMk id="6" creationId="{A5100F06-6042-1437-40DA-2F6B093C881B}"/>
          </ac:spMkLst>
        </pc:spChg>
        <pc:spChg chg="mod">
          <ac:chgData name="Zhao Jin" userId="cd05a825-544c-438a-9ba1-08e63db50b47" providerId="ADAL" clId="{8CBC9417-7503-472B-879E-6FE1AC9BAA18}" dt="2025-02-03T16:38:09.477" v="1258" actId="20577"/>
          <ac:spMkLst>
            <pc:docMk/>
            <pc:sldMk cId="4228901100" sldId="545"/>
            <ac:spMk id="10" creationId="{853A051E-3941-42AF-BD7D-94D3E7AB0C47}"/>
          </ac:spMkLst>
        </pc:spChg>
      </pc:sldChg>
      <pc:sldChg chg="addSp delSp modSp mod">
        <pc:chgData name="Zhao Jin" userId="cd05a825-544c-438a-9ba1-08e63db50b47" providerId="ADAL" clId="{8CBC9417-7503-472B-879E-6FE1AC9BAA18}" dt="2025-02-03T16:09:23.228" v="67" actId="1036"/>
        <pc:sldMkLst>
          <pc:docMk/>
          <pc:sldMk cId="1352675019" sldId="551"/>
        </pc:sldMkLst>
        <pc:spChg chg="add mod">
          <ac:chgData name="Zhao Jin" userId="cd05a825-544c-438a-9ba1-08e63db50b47" providerId="ADAL" clId="{8CBC9417-7503-472B-879E-6FE1AC9BAA18}" dt="2025-02-03T16:08:51.715" v="30"/>
          <ac:spMkLst>
            <pc:docMk/>
            <pc:sldMk cId="1352675019" sldId="551"/>
            <ac:spMk id="3" creationId="{C73E3742-B3F7-89D6-E633-DCB38E5BBE29}"/>
          </ac:spMkLst>
        </pc:spChg>
        <pc:spChg chg="add mod">
          <ac:chgData name="Zhao Jin" userId="cd05a825-544c-438a-9ba1-08e63db50b47" providerId="ADAL" clId="{8CBC9417-7503-472B-879E-6FE1AC9BAA18}" dt="2025-02-03T16:08:51.715" v="30"/>
          <ac:spMkLst>
            <pc:docMk/>
            <pc:sldMk cId="1352675019" sldId="551"/>
            <ac:spMk id="4" creationId="{212FDF29-80E4-4DA0-D141-75815D344109}"/>
          </ac:spMkLst>
        </pc:spChg>
        <pc:spChg chg="add mod">
          <ac:chgData name="Zhao Jin" userId="cd05a825-544c-438a-9ba1-08e63db50b47" providerId="ADAL" clId="{8CBC9417-7503-472B-879E-6FE1AC9BAA18}" dt="2025-02-03T16:08:51.715" v="30"/>
          <ac:spMkLst>
            <pc:docMk/>
            <pc:sldMk cId="1352675019" sldId="551"/>
            <ac:spMk id="5" creationId="{87690B06-B5A7-1B0E-6C9F-A2297039A04B}"/>
          </ac:spMkLst>
        </pc:spChg>
        <pc:spChg chg="add mod">
          <ac:chgData name="Zhao Jin" userId="cd05a825-544c-438a-9ba1-08e63db50b47" providerId="ADAL" clId="{8CBC9417-7503-472B-879E-6FE1AC9BAA18}" dt="2025-02-03T16:09:23.228" v="67" actId="1036"/>
          <ac:spMkLst>
            <pc:docMk/>
            <pc:sldMk cId="1352675019" sldId="551"/>
            <ac:spMk id="6" creationId="{8B5318D0-6DEE-69A5-0A15-62AA653F78D5}"/>
          </ac:spMkLst>
        </pc:spChg>
        <pc:spChg chg="add mod">
          <ac:chgData name="Zhao Jin" userId="cd05a825-544c-438a-9ba1-08e63db50b47" providerId="ADAL" clId="{8CBC9417-7503-472B-879E-6FE1AC9BAA18}" dt="2025-02-03T16:09:23.228" v="67" actId="1036"/>
          <ac:spMkLst>
            <pc:docMk/>
            <pc:sldMk cId="1352675019" sldId="551"/>
            <ac:spMk id="8" creationId="{8BE5A49A-2BE2-4466-6012-A263294A8A94}"/>
          </ac:spMkLst>
        </pc:spChg>
        <pc:spChg chg="del">
          <ac:chgData name="Zhao Jin" userId="cd05a825-544c-438a-9ba1-08e63db50b47" providerId="ADAL" clId="{8CBC9417-7503-472B-879E-6FE1AC9BAA18}" dt="2025-02-03T16:08:48.393" v="28" actId="478"/>
          <ac:spMkLst>
            <pc:docMk/>
            <pc:sldMk cId="1352675019" sldId="551"/>
            <ac:spMk id="10" creationId="{00000000-0000-0000-0000-000000000000}"/>
          </ac:spMkLst>
        </pc:spChg>
        <pc:spChg chg="mod">
          <ac:chgData name="Zhao Jin" userId="cd05a825-544c-438a-9ba1-08e63db50b47" providerId="ADAL" clId="{8CBC9417-7503-472B-879E-6FE1AC9BAA18}" dt="2025-02-03T16:09:10.855" v="32"/>
          <ac:spMkLst>
            <pc:docMk/>
            <pc:sldMk cId="1352675019" sldId="551"/>
            <ac:spMk id="4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8CBC9417-7503-472B-879E-6FE1AC9BAA18}" dt="2025-02-03T16:35:39.827" v="1239" actId="20577"/>
        <pc:sldMkLst>
          <pc:docMk/>
          <pc:sldMk cId="1268238251" sldId="555"/>
        </pc:sldMkLst>
        <pc:spChg chg="del mod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11" creationId="{2DB8C0DD-2610-48AA-A2F1-A9AE4DD922BA}"/>
          </ac:spMkLst>
        </pc:spChg>
        <pc:spChg chg="del mod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8CBC9417-7503-472B-879E-6FE1AC9BAA18}" dt="2025-02-03T16:35:39.827" v="1239" actId="20577"/>
          <ac:spMkLst>
            <pc:docMk/>
            <pc:sldMk cId="1268238251" sldId="555"/>
            <ac:spMk id="25" creationId="{F43FC8C1-7270-804E-9F1F-0B4AED0CEA28}"/>
          </ac:spMkLst>
        </pc:spChg>
        <pc:spChg chg="del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26" creationId="{D54C351E-DA02-A443-8515-857077895051}"/>
          </ac:spMkLst>
        </pc:spChg>
        <pc:spChg chg="del">
          <ac:chgData name="Zhao Jin" userId="cd05a825-544c-438a-9ba1-08e63db50b47" providerId="ADAL" clId="{8CBC9417-7503-472B-879E-6FE1AC9BAA18}" dt="2025-02-03T16:30:45.797" v="830" actId="21"/>
          <ac:spMkLst>
            <pc:docMk/>
            <pc:sldMk cId="1268238251" sldId="555"/>
            <ac:spMk id="27" creationId="{367D5355-0C55-2E48-9F4B-AB4FC9100A05}"/>
          </ac:spMkLst>
        </pc:spChg>
        <pc:picChg chg="add del mod">
          <ac:chgData name="Zhao Jin" userId="cd05a825-544c-438a-9ba1-08e63db50b47" providerId="ADAL" clId="{8CBC9417-7503-472B-879E-6FE1AC9BAA18}" dt="2025-02-03T16:30:45.797" v="830" actId="21"/>
          <ac:picMkLst>
            <pc:docMk/>
            <pc:sldMk cId="1268238251" sldId="555"/>
            <ac:picMk id="4" creationId="{4C03F3F5-F567-2C2E-3BE7-04E3E9B0B0B5}"/>
          </ac:picMkLst>
        </pc:picChg>
        <pc:picChg chg="add mod">
          <ac:chgData name="Zhao Jin" userId="cd05a825-544c-438a-9ba1-08e63db50b47" providerId="ADAL" clId="{8CBC9417-7503-472B-879E-6FE1AC9BAA18}" dt="2025-02-03T16:23:58.599" v="618"/>
          <ac:picMkLst>
            <pc:docMk/>
            <pc:sldMk cId="1268238251" sldId="555"/>
            <ac:picMk id="5" creationId="{75DF4B07-0391-4C69-06A7-67329A92124F}"/>
          </ac:picMkLst>
        </pc:picChg>
        <pc:picChg chg="del">
          <ac:chgData name="Zhao Jin" userId="cd05a825-544c-438a-9ba1-08e63db50b47" providerId="ADAL" clId="{8CBC9417-7503-472B-879E-6FE1AC9BAA18}" dt="2025-02-03T16:30:45.797" v="830" actId="21"/>
          <ac:picMkLst>
            <pc:docMk/>
            <pc:sldMk cId="1268238251" sldId="555"/>
            <ac:picMk id="10" creationId="{54864FA4-5498-40C2-AC55-7C820DE312A4}"/>
          </ac:picMkLst>
        </pc:picChg>
      </pc:sldChg>
      <pc:sldChg chg="delSp modSp mod ord">
        <pc:chgData name="Zhao Jin" userId="cd05a825-544c-438a-9ba1-08e63db50b47" providerId="ADAL" clId="{8CBC9417-7503-472B-879E-6FE1AC9BAA18}" dt="2025-02-03T16:15:30.252" v="352" actId="478"/>
        <pc:sldMkLst>
          <pc:docMk/>
          <pc:sldMk cId="3990513599" sldId="556"/>
        </pc:sldMkLst>
        <pc:spChg chg="mod">
          <ac:chgData name="Zhao Jin" userId="cd05a825-544c-438a-9ba1-08e63db50b47" providerId="ADAL" clId="{8CBC9417-7503-472B-879E-6FE1AC9BAA18}" dt="2025-02-03T16:04:50.994" v="22" actId="207"/>
          <ac:spMkLst>
            <pc:docMk/>
            <pc:sldMk cId="3990513599" sldId="556"/>
            <ac:spMk id="9" creationId="{279DD0F7-7371-46CC-B55A-367690ADD30F}"/>
          </ac:spMkLst>
        </pc:spChg>
        <pc:spChg chg="del">
          <ac:chgData name="Zhao Jin" userId="cd05a825-544c-438a-9ba1-08e63db50b47" providerId="ADAL" clId="{8CBC9417-7503-472B-879E-6FE1AC9BAA18}" dt="2025-02-03T16:15:26.602" v="351" actId="478"/>
          <ac:spMkLst>
            <pc:docMk/>
            <pc:sldMk cId="3990513599" sldId="556"/>
            <ac:spMk id="13" creationId="{83E77368-EFC8-43A5-9C2D-1D67480ABDD4}"/>
          </ac:spMkLst>
        </pc:spChg>
        <pc:spChg chg="del">
          <ac:chgData name="Zhao Jin" userId="cd05a825-544c-438a-9ba1-08e63db50b47" providerId="ADAL" clId="{8CBC9417-7503-472B-879E-6FE1AC9BAA18}" dt="2025-02-03T16:15:30.252" v="352" actId="478"/>
          <ac:spMkLst>
            <pc:docMk/>
            <pc:sldMk cId="3990513599" sldId="556"/>
            <ac:spMk id="14" creationId="{160E7932-F8E1-47DC-A439-4EDAB1A0E116}"/>
          </ac:spMkLst>
        </pc:spChg>
      </pc:sldChg>
      <pc:sldChg chg="ord">
        <pc:chgData name="Zhao Jin" userId="cd05a825-544c-438a-9ba1-08e63db50b47" providerId="ADAL" clId="{8CBC9417-7503-472B-879E-6FE1AC9BAA18}" dt="2025-02-03T16:13:42.528" v="101"/>
        <pc:sldMkLst>
          <pc:docMk/>
          <pc:sldMk cId="788021743" sldId="557"/>
        </pc:sldMkLst>
      </pc:sldChg>
      <pc:sldChg chg="modSp mod ord">
        <pc:chgData name="Zhao Jin" userId="cd05a825-544c-438a-9ba1-08e63db50b47" providerId="ADAL" clId="{8CBC9417-7503-472B-879E-6FE1AC9BAA18}" dt="2025-02-03T16:18:45.790" v="448"/>
        <pc:sldMkLst>
          <pc:docMk/>
          <pc:sldMk cId="243231529" sldId="563"/>
        </pc:sldMkLst>
        <pc:spChg chg="mod">
          <ac:chgData name="Zhao Jin" userId="cd05a825-544c-438a-9ba1-08e63db50b47" providerId="ADAL" clId="{8CBC9417-7503-472B-879E-6FE1AC9BAA18}" dt="2025-02-03T16:18:26.824" v="444" actId="20577"/>
          <ac:spMkLst>
            <pc:docMk/>
            <pc:sldMk cId="243231529" sldId="563"/>
            <ac:spMk id="15" creationId="{00000000-0000-0000-0000-000000000000}"/>
          </ac:spMkLst>
        </pc:spChg>
      </pc:sldChg>
      <pc:sldChg chg="modSp mod ord">
        <pc:chgData name="Zhao Jin" userId="cd05a825-544c-438a-9ba1-08e63db50b47" providerId="ADAL" clId="{8CBC9417-7503-472B-879E-6FE1AC9BAA18}" dt="2025-02-03T16:18:30.444" v="446"/>
        <pc:sldMkLst>
          <pc:docMk/>
          <pc:sldMk cId="29094273" sldId="564"/>
        </pc:sldMkLst>
        <pc:spChg chg="mod">
          <ac:chgData name="Zhao Jin" userId="cd05a825-544c-438a-9ba1-08e63db50b47" providerId="ADAL" clId="{8CBC9417-7503-472B-879E-6FE1AC9BAA18}" dt="2025-02-03T16:18:24.029" v="443" actId="20577"/>
          <ac:spMkLst>
            <pc:docMk/>
            <pc:sldMk cId="29094273" sldId="564"/>
            <ac:spMk id="15" creationId="{A575D17D-3536-460E-088D-619F54BF1ECF}"/>
          </ac:spMkLst>
        </pc:spChg>
      </pc:sldChg>
      <pc:sldChg chg="delSp modSp mod ord">
        <pc:chgData name="Zhao Jin" userId="cd05a825-544c-438a-9ba1-08e63db50b47" providerId="ADAL" clId="{8CBC9417-7503-472B-879E-6FE1AC9BAA18}" dt="2025-02-03T16:16:40.035" v="358" actId="478"/>
        <pc:sldMkLst>
          <pc:docMk/>
          <pc:sldMk cId="1744843798" sldId="569"/>
        </pc:sldMkLst>
        <pc:spChg chg="mod">
          <ac:chgData name="Zhao Jin" userId="cd05a825-544c-438a-9ba1-08e63db50b47" providerId="ADAL" clId="{8CBC9417-7503-472B-879E-6FE1AC9BAA18}" dt="2025-02-03T16:14:46.762" v="216" actId="1076"/>
          <ac:spMkLst>
            <pc:docMk/>
            <pc:sldMk cId="1744843798" sldId="569"/>
            <ac:spMk id="8" creationId="{B878E5A2-7A16-6D89-475F-1B7E840D7978}"/>
          </ac:spMkLst>
        </pc:spChg>
        <pc:spChg chg="del mod">
          <ac:chgData name="Zhao Jin" userId="cd05a825-544c-438a-9ba1-08e63db50b47" providerId="ADAL" clId="{8CBC9417-7503-472B-879E-6FE1AC9BAA18}" dt="2025-02-03T16:16:40.035" v="358" actId="478"/>
          <ac:spMkLst>
            <pc:docMk/>
            <pc:sldMk cId="1744843798" sldId="569"/>
            <ac:spMk id="11" creationId="{428E2820-AA53-7F54-FE54-1B05A5B01471}"/>
          </ac:spMkLst>
        </pc:spChg>
        <pc:spChg chg="mod">
          <ac:chgData name="Zhao Jin" userId="cd05a825-544c-438a-9ba1-08e63db50b47" providerId="ADAL" clId="{8CBC9417-7503-472B-879E-6FE1AC9BAA18}" dt="2025-02-03T16:14:55.104" v="294" actId="1036"/>
          <ac:spMkLst>
            <pc:docMk/>
            <pc:sldMk cId="1744843798" sldId="569"/>
            <ac:spMk id="13" creationId="{B509AECE-E0F6-B5AE-DC30-02C7A1EE9B98}"/>
          </ac:spMkLst>
        </pc:spChg>
        <pc:graphicFrameChg chg="del mod">
          <ac:chgData name="Zhao Jin" userId="cd05a825-544c-438a-9ba1-08e63db50b47" providerId="ADAL" clId="{8CBC9417-7503-472B-879E-6FE1AC9BAA18}" dt="2025-02-03T16:16:40.035" v="358" actId="478"/>
          <ac:graphicFrameMkLst>
            <pc:docMk/>
            <pc:sldMk cId="1744843798" sldId="569"/>
            <ac:graphicFrameMk id="2" creationId="{FC1EBD2E-4E0C-EB1A-49F8-B0C4E3F84071}"/>
          </ac:graphicFrameMkLst>
        </pc:graphicFrameChg>
        <pc:graphicFrameChg chg="mod">
          <ac:chgData name="Zhao Jin" userId="cd05a825-544c-438a-9ba1-08e63db50b47" providerId="ADAL" clId="{8CBC9417-7503-472B-879E-6FE1AC9BAA18}" dt="2025-02-03T16:14:55.104" v="294" actId="1036"/>
          <ac:graphicFrameMkLst>
            <pc:docMk/>
            <pc:sldMk cId="1744843798" sldId="569"/>
            <ac:graphicFrameMk id="10" creationId="{E4EF1126-F3BB-7C9A-1A37-24E855E25E9B}"/>
          </ac:graphicFrameMkLst>
        </pc:graphicFrameChg>
      </pc:sldChg>
      <pc:sldChg chg="modSp mod">
        <pc:chgData name="Zhao Jin" userId="cd05a825-544c-438a-9ba1-08e63db50b47" providerId="ADAL" clId="{8CBC9417-7503-472B-879E-6FE1AC9BAA18}" dt="2025-02-03T16:17:16.046" v="438" actId="113"/>
        <pc:sldMkLst>
          <pc:docMk/>
          <pc:sldMk cId="4181891268" sldId="570"/>
        </pc:sldMkLst>
        <pc:spChg chg="mod">
          <ac:chgData name="Zhao Jin" userId="cd05a825-544c-438a-9ba1-08e63db50b47" providerId="ADAL" clId="{8CBC9417-7503-472B-879E-6FE1AC9BAA18}" dt="2025-02-03T16:17:16.046" v="438" actId="113"/>
          <ac:spMkLst>
            <pc:docMk/>
            <pc:sldMk cId="4181891268" sldId="570"/>
            <ac:spMk id="21" creationId="{00909227-27A6-6E8C-587C-612BC6F39A99}"/>
          </ac:spMkLst>
        </pc:spChg>
      </pc:sldChg>
      <pc:sldChg chg="addSp modSp mod modAnim">
        <pc:chgData name="Zhao Jin" userId="cd05a825-544c-438a-9ba1-08e63db50b47" providerId="ADAL" clId="{8CBC9417-7503-472B-879E-6FE1AC9BAA18}" dt="2025-02-03T16:41:04.373" v="1287" actId="1038"/>
        <pc:sldMkLst>
          <pc:docMk/>
          <pc:sldMk cId="1811060557" sldId="572"/>
        </pc:sldMkLst>
        <pc:spChg chg="add mod">
          <ac:chgData name="Zhao Jin" userId="cd05a825-544c-438a-9ba1-08e63db50b47" providerId="ADAL" clId="{8CBC9417-7503-472B-879E-6FE1AC9BAA18}" dt="2025-02-03T16:40:30.569" v="1265" actId="2085"/>
          <ac:spMkLst>
            <pc:docMk/>
            <pc:sldMk cId="1811060557" sldId="572"/>
            <ac:spMk id="5" creationId="{2CCB28D3-AF45-92EE-A6D2-F3C9CE9D8DDD}"/>
          </ac:spMkLst>
        </pc:spChg>
        <pc:spChg chg="add mod">
          <ac:chgData name="Zhao Jin" userId="cd05a825-544c-438a-9ba1-08e63db50b47" providerId="ADAL" clId="{8CBC9417-7503-472B-879E-6FE1AC9BAA18}" dt="2025-02-03T16:41:04.373" v="1287" actId="1038"/>
          <ac:spMkLst>
            <pc:docMk/>
            <pc:sldMk cId="1811060557" sldId="572"/>
            <ac:spMk id="6" creationId="{626FB297-27BB-D777-36EE-F1D7E58A446C}"/>
          </ac:spMkLst>
        </pc:spChg>
        <pc:spChg chg="add mod">
          <ac:chgData name="Zhao Jin" userId="cd05a825-544c-438a-9ba1-08e63db50b47" providerId="ADAL" clId="{8CBC9417-7503-472B-879E-6FE1AC9BAA18}" dt="2025-02-03T16:41:01.574" v="1280" actId="1038"/>
          <ac:spMkLst>
            <pc:docMk/>
            <pc:sldMk cId="1811060557" sldId="572"/>
            <ac:spMk id="8" creationId="{9B26D4A9-2D15-6187-A105-CCDEE29EE418}"/>
          </ac:spMkLst>
        </pc:spChg>
      </pc:sldChg>
      <pc:sldChg chg="addSp delSp modSp mod delAnim modAnim">
        <pc:chgData name="Zhao Jin" userId="cd05a825-544c-438a-9ba1-08e63db50b47" providerId="ADAL" clId="{8CBC9417-7503-472B-879E-6FE1AC9BAA18}" dt="2025-02-03T16:42:04.851" v="1291" actId="478"/>
        <pc:sldMkLst>
          <pc:docMk/>
          <pc:sldMk cId="3505552737" sldId="574"/>
        </pc:sldMkLst>
        <pc:spChg chg="add del mod">
          <ac:chgData name="Zhao Jin" userId="cd05a825-544c-438a-9ba1-08e63db50b47" providerId="ADAL" clId="{8CBC9417-7503-472B-879E-6FE1AC9BAA18}" dt="2025-02-03T16:41:13.546" v="1288" actId="478"/>
          <ac:spMkLst>
            <pc:docMk/>
            <pc:sldMk cId="3505552737" sldId="574"/>
            <ac:spMk id="5" creationId="{5D8D070C-A88F-75E8-3B91-1DD39FC98957}"/>
          </ac:spMkLst>
        </pc:spChg>
        <pc:spChg chg="add mod">
          <ac:chgData name="Zhao Jin" userId="cd05a825-544c-438a-9ba1-08e63db50b47" providerId="ADAL" clId="{8CBC9417-7503-472B-879E-6FE1AC9BAA18}" dt="2025-02-03T16:40:45.010" v="1270"/>
          <ac:spMkLst>
            <pc:docMk/>
            <pc:sldMk cId="3505552737" sldId="574"/>
            <ac:spMk id="6" creationId="{973ADF5D-D8A6-38D4-4667-42D2352AAEAF}"/>
          </ac:spMkLst>
        </pc:spChg>
        <pc:spChg chg="add del mod">
          <ac:chgData name="Zhao Jin" userId="cd05a825-544c-438a-9ba1-08e63db50b47" providerId="ADAL" clId="{8CBC9417-7503-472B-879E-6FE1AC9BAA18}" dt="2025-02-03T16:42:04.399" v="1290" actId="478"/>
          <ac:spMkLst>
            <pc:docMk/>
            <pc:sldMk cId="3505552737" sldId="574"/>
            <ac:spMk id="8" creationId="{D324BF56-6E21-FF1D-2CC0-AFC172E16C0D}"/>
          </ac:spMkLst>
        </pc:spChg>
        <pc:spChg chg="add del mod">
          <ac:chgData name="Zhao Jin" userId="cd05a825-544c-438a-9ba1-08e63db50b47" providerId="ADAL" clId="{8CBC9417-7503-472B-879E-6FE1AC9BAA18}" dt="2025-02-03T16:42:04.851" v="1291" actId="478"/>
          <ac:spMkLst>
            <pc:docMk/>
            <pc:sldMk cId="3505552737" sldId="574"/>
            <ac:spMk id="9" creationId="{2AC40E2F-EFB5-A245-A9D8-5C4963DBDEED}"/>
          </ac:spMkLst>
        </pc:spChg>
      </pc:sldChg>
      <pc:sldChg chg="del">
        <pc:chgData name="Zhao Jin" userId="cd05a825-544c-438a-9ba1-08e63db50b47" providerId="ADAL" clId="{8CBC9417-7503-472B-879E-6FE1AC9BAA18}" dt="2025-02-03T16:09:30.042" v="68" actId="47"/>
        <pc:sldMkLst>
          <pc:docMk/>
          <pc:sldMk cId="2882118053" sldId="577"/>
        </pc:sldMkLst>
      </pc:sldChg>
      <pc:sldChg chg="modSp mod">
        <pc:chgData name="Zhao Jin" userId="cd05a825-544c-438a-9ba1-08e63db50b47" providerId="ADAL" clId="{8CBC9417-7503-472B-879E-6FE1AC9BAA18}" dt="2025-02-03T16:52:57.404" v="2132" actId="20577"/>
        <pc:sldMkLst>
          <pc:docMk/>
          <pc:sldMk cId="2082920116" sldId="578"/>
        </pc:sldMkLst>
        <pc:spChg chg="mod">
          <ac:chgData name="Zhao Jin" userId="cd05a825-544c-438a-9ba1-08e63db50b47" providerId="ADAL" clId="{8CBC9417-7503-472B-879E-6FE1AC9BAA18}" dt="2025-02-03T16:52:57.404" v="2132" actId="20577"/>
          <ac:spMkLst>
            <pc:docMk/>
            <pc:sldMk cId="2082920116" sldId="578"/>
            <ac:spMk id="49" creationId="{00000000-0000-0000-0000-000000000000}"/>
          </ac:spMkLst>
        </pc:spChg>
        <pc:graphicFrameChg chg="mod">
          <ac:chgData name="Zhao Jin" userId="cd05a825-544c-438a-9ba1-08e63db50b47" providerId="ADAL" clId="{8CBC9417-7503-472B-879E-6FE1AC9BAA18}" dt="2025-02-03T16:49:26.927" v="1836" actId="1076"/>
          <ac:graphicFrameMkLst>
            <pc:docMk/>
            <pc:sldMk cId="2082920116" sldId="578"/>
            <ac:graphicFrameMk id="9" creationId="{00000000-0000-0000-0000-000000000000}"/>
          </ac:graphicFrameMkLst>
        </pc:graphicFrameChg>
      </pc:sldChg>
      <pc:sldChg chg="modSp mod">
        <pc:chgData name="Zhao Jin" userId="cd05a825-544c-438a-9ba1-08e63db50b47" providerId="ADAL" clId="{8CBC9417-7503-472B-879E-6FE1AC9BAA18}" dt="2025-02-03T16:59:51.590" v="2316"/>
        <pc:sldMkLst>
          <pc:docMk/>
          <pc:sldMk cId="3959984611" sldId="582"/>
        </pc:sldMkLst>
        <pc:spChg chg="mod">
          <ac:chgData name="Zhao Jin" userId="cd05a825-544c-438a-9ba1-08e63db50b47" providerId="ADAL" clId="{8CBC9417-7503-472B-879E-6FE1AC9BAA18}" dt="2025-02-03T16:59:51.590" v="2316"/>
          <ac:spMkLst>
            <pc:docMk/>
            <pc:sldMk cId="3959984611" sldId="582"/>
            <ac:spMk id="8" creationId="{00000000-0000-0000-0000-000000000000}"/>
          </ac:spMkLst>
        </pc:spChg>
        <pc:spChg chg="mod">
          <ac:chgData name="Zhao Jin" userId="cd05a825-544c-438a-9ba1-08e63db50b47" providerId="ADAL" clId="{8CBC9417-7503-472B-879E-6FE1AC9BAA18}" dt="2025-02-03T16:59:30.015" v="2314" actId="14100"/>
          <ac:spMkLst>
            <pc:docMk/>
            <pc:sldMk cId="3959984611" sldId="582"/>
            <ac:spMk id="16" creationId="{D2096CE0-F283-4186-90FF-7C54FF151885}"/>
          </ac:spMkLst>
        </pc:spChg>
      </pc:sldChg>
      <pc:sldChg chg="modSp mod">
        <pc:chgData name="Zhao Jin" userId="cd05a825-544c-438a-9ba1-08e63db50b47" providerId="ADAL" clId="{8CBC9417-7503-472B-879E-6FE1AC9BAA18}" dt="2025-02-03T16:59:41.334" v="2315" actId="14100"/>
        <pc:sldMkLst>
          <pc:docMk/>
          <pc:sldMk cId="4088633470" sldId="583"/>
        </pc:sldMkLst>
        <pc:spChg chg="mod">
          <ac:chgData name="Zhao Jin" userId="cd05a825-544c-438a-9ba1-08e63db50b47" providerId="ADAL" clId="{8CBC9417-7503-472B-879E-6FE1AC9BAA18}" dt="2025-02-03T16:59:41.334" v="2315" actId="14100"/>
          <ac:spMkLst>
            <pc:docMk/>
            <pc:sldMk cId="4088633470" sldId="583"/>
            <ac:spMk id="16" creationId="{D2096CE0-F283-4186-90FF-7C54FF151885}"/>
          </ac:spMkLst>
        </pc:spChg>
        <pc:spChg chg="mod">
          <ac:chgData name="Zhao Jin" userId="cd05a825-544c-438a-9ba1-08e63db50b47" providerId="ADAL" clId="{8CBC9417-7503-472B-879E-6FE1AC9BAA18}" dt="2025-02-03T16:58:35.030" v="2298" actId="20577"/>
          <ac:spMkLst>
            <pc:docMk/>
            <pc:sldMk cId="4088633470" sldId="583"/>
            <ac:spMk id="30" creationId="{C70A47A0-816F-405E-B986-DCD3BF78F602}"/>
          </ac:spMkLst>
        </pc:spChg>
      </pc:sldChg>
      <pc:sldChg chg="addSp delSp modSp mod">
        <pc:chgData name="Zhao Jin" userId="cd05a825-544c-438a-9ba1-08e63db50b47" providerId="ADAL" clId="{8CBC9417-7503-472B-879E-6FE1AC9BAA18}" dt="2025-02-03T17:03:56.241" v="2374" actId="14100"/>
        <pc:sldMkLst>
          <pc:docMk/>
          <pc:sldMk cId="184150163" sldId="584"/>
        </pc:sldMkLst>
        <pc:spChg chg="mod">
          <ac:chgData name="Zhao Jin" userId="cd05a825-544c-438a-9ba1-08e63db50b47" providerId="ADAL" clId="{8CBC9417-7503-472B-879E-6FE1AC9BAA18}" dt="2025-02-03T17:03:56.241" v="2374" actId="14100"/>
          <ac:spMkLst>
            <pc:docMk/>
            <pc:sldMk cId="184150163" sldId="584"/>
            <ac:spMk id="16" creationId="{D2096CE0-F283-4186-90FF-7C54FF151885}"/>
          </ac:spMkLst>
        </pc:spChg>
        <pc:picChg chg="del">
          <ac:chgData name="Zhao Jin" userId="cd05a825-544c-438a-9ba1-08e63db50b47" providerId="ADAL" clId="{8CBC9417-7503-472B-879E-6FE1AC9BAA18}" dt="2025-02-03T17:02:40.425" v="2365" actId="478"/>
          <ac:picMkLst>
            <pc:docMk/>
            <pc:sldMk cId="184150163" sldId="584"/>
            <ac:picMk id="2" creationId="{6D73691B-4B97-4B86-8C7B-28391EA29716}"/>
          </ac:picMkLst>
        </pc:picChg>
        <pc:picChg chg="add mod">
          <ac:chgData name="Zhao Jin" userId="cd05a825-544c-438a-9ba1-08e63db50b47" providerId="ADAL" clId="{8CBC9417-7503-472B-879E-6FE1AC9BAA18}" dt="2025-02-03T17:02:42.066" v="2366"/>
          <ac:picMkLst>
            <pc:docMk/>
            <pc:sldMk cId="184150163" sldId="584"/>
            <ac:picMk id="4" creationId="{CF086031-1B1D-6DCB-FF72-0F2619652239}"/>
          </ac:picMkLst>
        </pc:picChg>
      </pc:sldChg>
      <pc:sldChg chg="addSp delSp modSp mod">
        <pc:chgData name="Zhao Jin" userId="cd05a825-544c-438a-9ba1-08e63db50b47" providerId="ADAL" clId="{8CBC9417-7503-472B-879E-6FE1AC9BAA18}" dt="2025-02-03T17:02:28.857" v="2362"/>
        <pc:sldMkLst>
          <pc:docMk/>
          <pc:sldMk cId="4050494307" sldId="585"/>
        </pc:sldMkLst>
        <pc:spChg chg="mod">
          <ac:chgData name="Zhao Jin" userId="cd05a825-544c-438a-9ba1-08e63db50b47" providerId="ADAL" clId="{8CBC9417-7503-472B-879E-6FE1AC9BAA18}" dt="2025-02-03T17:02:08.517" v="2359" actId="20577"/>
          <ac:spMkLst>
            <pc:docMk/>
            <pc:sldMk cId="4050494307" sldId="585"/>
            <ac:spMk id="16" creationId="{D2096CE0-F283-4186-90FF-7C54FF151885}"/>
          </ac:spMkLst>
        </pc:spChg>
        <pc:picChg chg="add mod">
          <ac:chgData name="Zhao Jin" userId="cd05a825-544c-438a-9ba1-08e63db50b47" providerId="ADAL" clId="{8CBC9417-7503-472B-879E-6FE1AC9BAA18}" dt="2025-02-03T17:02:28.857" v="2362"/>
          <ac:picMkLst>
            <pc:docMk/>
            <pc:sldMk cId="4050494307" sldId="585"/>
            <ac:picMk id="2" creationId="{BB4481A7-C55F-2D72-2BE3-602566F3953D}"/>
          </ac:picMkLst>
        </pc:picChg>
        <pc:picChg chg="del mod">
          <ac:chgData name="Zhao Jin" userId="cd05a825-544c-438a-9ba1-08e63db50b47" providerId="ADAL" clId="{8CBC9417-7503-472B-879E-6FE1AC9BAA18}" dt="2025-02-03T17:02:27.527" v="2361" actId="478"/>
          <ac:picMkLst>
            <pc:docMk/>
            <pc:sldMk cId="4050494307" sldId="585"/>
            <ac:picMk id="5" creationId="{AC813A67-6D14-9982-2391-67B6D47D8FF5}"/>
          </ac:picMkLst>
        </pc:picChg>
      </pc:sldChg>
      <pc:sldChg chg="modSp add mod">
        <pc:chgData name="Zhao Jin" userId="cd05a825-544c-438a-9ba1-08e63db50b47" providerId="ADAL" clId="{8CBC9417-7503-472B-879E-6FE1AC9BAA18}" dt="2025-02-03T16:10:41.774" v="97" actId="20577"/>
        <pc:sldMkLst>
          <pc:docMk/>
          <pc:sldMk cId="1995785936" sldId="587"/>
        </pc:sldMkLst>
        <pc:spChg chg="mod">
          <ac:chgData name="Zhao Jin" userId="cd05a825-544c-438a-9ba1-08e63db50b47" providerId="ADAL" clId="{8CBC9417-7503-472B-879E-6FE1AC9BAA18}" dt="2025-02-03T16:10:41.774" v="97" actId="20577"/>
          <ac:spMkLst>
            <pc:docMk/>
            <pc:sldMk cId="1995785936" sldId="587"/>
            <ac:spMk id="49" creationId="{70165A59-6BD3-85B1-CAE7-AB63B0DF10C5}"/>
          </ac:spMkLst>
        </pc:spChg>
      </pc:sldChg>
      <pc:sldChg chg="delSp modSp add mod">
        <pc:chgData name="Zhao Jin" userId="cd05a825-544c-438a-9ba1-08e63db50b47" providerId="ADAL" clId="{8CBC9417-7503-472B-879E-6FE1AC9BAA18}" dt="2025-02-03T16:17:03.881" v="435" actId="1035"/>
        <pc:sldMkLst>
          <pc:docMk/>
          <pc:sldMk cId="1160024743" sldId="588"/>
        </pc:sldMkLst>
        <pc:spChg chg="mod">
          <ac:chgData name="Zhao Jin" userId="cd05a825-544c-438a-9ba1-08e63db50b47" providerId="ADAL" clId="{8CBC9417-7503-472B-879E-6FE1AC9BAA18}" dt="2025-02-03T16:17:03.881" v="435" actId="1035"/>
          <ac:spMkLst>
            <pc:docMk/>
            <pc:sldMk cId="1160024743" sldId="588"/>
            <ac:spMk id="11" creationId="{2B10B840-52FD-3B78-EB94-2D38038FDBA4}"/>
          </ac:spMkLst>
        </pc:spChg>
        <pc:spChg chg="del">
          <ac:chgData name="Zhao Jin" userId="cd05a825-544c-438a-9ba1-08e63db50b47" providerId="ADAL" clId="{8CBC9417-7503-472B-879E-6FE1AC9BAA18}" dt="2025-02-03T16:16:56.601" v="359" actId="478"/>
          <ac:spMkLst>
            <pc:docMk/>
            <pc:sldMk cId="1160024743" sldId="588"/>
            <ac:spMk id="13" creationId="{9088CD82-4E6D-83A0-D9BF-597BE9346F49}"/>
          </ac:spMkLst>
        </pc:spChg>
        <pc:graphicFrameChg chg="mod">
          <ac:chgData name="Zhao Jin" userId="cd05a825-544c-438a-9ba1-08e63db50b47" providerId="ADAL" clId="{8CBC9417-7503-472B-879E-6FE1AC9BAA18}" dt="2025-02-03T16:17:03.881" v="435" actId="1035"/>
          <ac:graphicFrameMkLst>
            <pc:docMk/>
            <pc:sldMk cId="1160024743" sldId="588"/>
            <ac:graphicFrameMk id="2" creationId="{5357ECF6-94F5-CC1B-D7DF-0FD878DC3C9E}"/>
          </ac:graphicFrameMkLst>
        </pc:graphicFrameChg>
        <pc:graphicFrameChg chg="del">
          <ac:chgData name="Zhao Jin" userId="cd05a825-544c-438a-9ba1-08e63db50b47" providerId="ADAL" clId="{8CBC9417-7503-472B-879E-6FE1AC9BAA18}" dt="2025-02-03T16:16:56.601" v="359" actId="478"/>
          <ac:graphicFrameMkLst>
            <pc:docMk/>
            <pc:sldMk cId="1160024743" sldId="588"/>
            <ac:graphicFrameMk id="10" creationId="{07DFA5A2-F2B9-D126-2038-66E53C234A16}"/>
          </ac:graphicFrameMkLst>
        </pc:graphicFrameChg>
      </pc:sldChg>
      <pc:sldChg chg="addSp delSp modSp add mod delAnim modAnim">
        <pc:chgData name="Zhao Jin" userId="cd05a825-544c-438a-9ba1-08e63db50b47" providerId="ADAL" clId="{8CBC9417-7503-472B-879E-6FE1AC9BAA18}" dt="2025-02-03T16:31:32.251" v="915"/>
        <pc:sldMkLst>
          <pc:docMk/>
          <pc:sldMk cId="4215052344" sldId="589"/>
        </pc:sldMkLst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5" creationId="{D54C351E-DA02-A443-8515-857077895051}"/>
          </ac:spMkLst>
        </pc:spChg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6" creationId="{367D5355-0C55-2E48-9F4B-AB4FC9100A05}"/>
          </ac:spMkLst>
        </pc:spChg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8" creationId="{2DB8C0DD-2610-48AA-A2F1-A9AE4DD922BA}"/>
          </ac:spMkLst>
        </pc:spChg>
        <pc:spChg chg="add mod">
          <ac:chgData name="Zhao Jin" userId="cd05a825-544c-438a-9ba1-08e63db50b47" providerId="ADAL" clId="{8CBC9417-7503-472B-879E-6FE1AC9BAA18}" dt="2025-02-03T16:30:59.089" v="910" actId="1076"/>
          <ac:spMkLst>
            <pc:docMk/>
            <pc:sldMk cId="4215052344" sldId="589"/>
            <ac:spMk id="9" creationId="{972B1E9B-C6E8-4DE8-871E-C214A3D77F45}"/>
          </ac:spMkLst>
        </pc:spChg>
        <pc:spChg chg="mod">
          <ac:chgData name="Zhao Jin" userId="cd05a825-544c-438a-9ba1-08e63db50b47" providerId="ADAL" clId="{8CBC9417-7503-472B-879E-6FE1AC9BAA18}" dt="2025-02-03T16:31:03.773" v="911" actId="1076"/>
          <ac:spMkLst>
            <pc:docMk/>
            <pc:sldMk cId="4215052344" sldId="589"/>
            <ac:spMk id="11" creationId="{B69F7285-C8C7-8E85-61C5-8F1DCAE8C22B}"/>
          </ac:spMkLst>
        </pc:spChg>
        <pc:spChg chg="mod">
          <ac:chgData name="Zhao Jin" userId="cd05a825-544c-438a-9ba1-08e63db50b47" providerId="ADAL" clId="{8CBC9417-7503-472B-879E-6FE1AC9BAA18}" dt="2025-02-03T16:31:03.773" v="911" actId="1076"/>
          <ac:spMkLst>
            <pc:docMk/>
            <pc:sldMk cId="4215052344" sldId="589"/>
            <ac:spMk id="13" creationId="{EE9B5801-BF4A-1160-C1E7-97E4CA9192EE}"/>
          </ac:spMkLst>
        </pc:spChg>
        <pc:spChg chg="mod">
          <ac:chgData name="Zhao Jin" userId="cd05a825-544c-438a-9ba1-08e63db50b47" providerId="ADAL" clId="{8CBC9417-7503-472B-879E-6FE1AC9BAA18}" dt="2025-02-03T16:24:25.997" v="627" actId="20577"/>
          <ac:spMkLst>
            <pc:docMk/>
            <pc:sldMk cId="4215052344" sldId="589"/>
            <ac:spMk id="25" creationId="{A8049926-5CDA-026F-E4DA-B77B115047D9}"/>
          </ac:spMkLst>
        </pc:spChg>
        <pc:spChg chg="del">
          <ac:chgData name="Zhao Jin" userId="cd05a825-544c-438a-9ba1-08e63db50b47" providerId="ADAL" clId="{8CBC9417-7503-472B-879E-6FE1AC9BAA18}" dt="2025-02-03T16:24:28.937" v="628" actId="478"/>
          <ac:spMkLst>
            <pc:docMk/>
            <pc:sldMk cId="4215052344" sldId="589"/>
            <ac:spMk id="26" creationId="{891E980C-F890-EA04-A76C-F7CC0F21DDB7}"/>
          </ac:spMkLst>
        </pc:spChg>
        <pc:spChg chg="del">
          <ac:chgData name="Zhao Jin" userId="cd05a825-544c-438a-9ba1-08e63db50b47" providerId="ADAL" clId="{8CBC9417-7503-472B-879E-6FE1AC9BAA18}" dt="2025-02-03T16:24:28.937" v="628" actId="478"/>
          <ac:spMkLst>
            <pc:docMk/>
            <pc:sldMk cId="4215052344" sldId="589"/>
            <ac:spMk id="27" creationId="{3D6BBF80-C8B8-D007-65A6-134B03F75B41}"/>
          </ac:spMkLst>
        </pc:spChg>
        <pc:spChg chg="del">
          <ac:chgData name="Zhao Jin" userId="cd05a825-544c-438a-9ba1-08e63db50b47" providerId="ADAL" clId="{8CBC9417-7503-472B-879E-6FE1AC9BAA18}" dt="2025-02-03T16:24:12.737" v="621" actId="478"/>
          <ac:spMkLst>
            <pc:docMk/>
            <pc:sldMk cId="4215052344" sldId="589"/>
            <ac:spMk id="49" creationId="{05D718E5-4B5A-6457-23D3-D7B210FBE19F}"/>
          </ac:spMkLst>
        </pc:spChg>
        <pc:picChg chg="add mod">
          <ac:chgData name="Zhao Jin" userId="cd05a825-544c-438a-9ba1-08e63db50b47" providerId="ADAL" clId="{8CBC9417-7503-472B-879E-6FE1AC9BAA18}" dt="2025-02-03T16:31:03.773" v="911" actId="1076"/>
          <ac:picMkLst>
            <pc:docMk/>
            <pc:sldMk cId="4215052344" sldId="589"/>
            <ac:picMk id="4" creationId="{FD43DD06-20C4-7DD3-ECFF-66D5992031B1}"/>
          </ac:picMkLst>
        </pc:picChg>
        <pc:picChg chg="add mod">
          <ac:chgData name="Zhao Jin" userId="cd05a825-544c-438a-9ba1-08e63db50b47" providerId="ADAL" clId="{8CBC9417-7503-472B-879E-6FE1AC9BAA18}" dt="2025-02-03T16:30:59.089" v="910" actId="1076"/>
          <ac:picMkLst>
            <pc:docMk/>
            <pc:sldMk cId="4215052344" sldId="589"/>
            <ac:picMk id="7" creationId="{54864FA4-5498-40C2-AC55-7C820DE312A4}"/>
          </ac:picMkLst>
        </pc:picChg>
        <pc:picChg chg="del">
          <ac:chgData name="Zhao Jin" userId="cd05a825-544c-438a-9ba1-08e63db50b47" providerId="ADAL" clId="{8CBC9417-7503-472B-879E-6FE1AC9BAA18}" dt="2025-02-03T16:24:28.937" v="628" actId="478"/>
          <ac:picMkLst>
            <pc:docMk/>
            <pc:sldMk cId="4215052344" sldId="589"/>
            <ac:picMk id="10" creationId="{90D669B0-BD5E-4E53-A583-690E6009EB1B}"/>
          </ac:picMkLst>
        </pc:picChg>
        <pc:picChg chg="add mod">
          <ac:chgData name="Zhao Jin" userId="cd05a825-544c-438a-9ba1-08e63db50b47" providerId="ADAL" clId="{8CBC9417-7503-472B-879E-6FE1AC9BAA18}" dt="2025-02-03T16:30:59.089" v="910" actId="1076"/>
          <ac:picMkLst>
            <pc:docMk/>
            <pc:sldMk cId="4215052344" sldId="589"/>
            <ac:picMk id="12" creationId="{4C03F3F5-F567-2C2E-3BE7-04E3E9B0B0B5}"/>
          </ac:picMkLst>
        </pc:picChg>
      </pc:sldChg>
      <pc:sldChg chg="addSp delSp modSp add mod delAnim modAnim">
        <pc:chgData name="Zhao Jin" userId="cd05a825-544c-438a-9ba1-08e63db50b47" providerId="ADAL" clId="{8CBC9417-7503-472B-879E-6FE1AC9BAA18}" dt="2025-02-03T16:43:31.586" v="1297" actId="1076"/>
        <pc:sldMkLst>
          <pc:docMk/>
          <pc:sldMk cId="3127558365" sldId="590"/>
        </pc:sldMkLst>
        <pc:spChg chg="del">
          <ac:chgData name="Zhao Jin" userId="cd05a825-544c-438a-9ba1-08e63db50b47" providerId="ADAL" clId="{8CBC9417-7503-472B-879E-6FE1AC9BAA18}" dt="2025-02-03T16:36:59.744" v="1241" actId="478"/>
          <ac:spMkLst>
            <pc:docMk/>
            <pc:sldMk cId="3127558365" sldId="590"/>
            <ac:spMk id="2" creationId="{AF535B82-E887-3560-2EBF-729476B48089}"/>
          </ac:spMkLst>
        </pc:spChg>
        <pc:spChg chg="add mod">
          <ac:chgData name="Zhao Jin" userId="cd05a825-544c-438a-9ba1-08e63db50b47" providerId="ADAL" clId="{8CBC9417-7503-472B-879E-6FE1AC9BAA18}" dt="2025-02-03T16:43:31.586" v="1297" actId="1076"/>
          <ac:spMkLst>
            <pc:docMk/>
            <pc:sldMk cId="3127558365" sldId="590"/>
            <ac:spMk id="5" creationId="{CE74F389-965C-18E4-232F-E00A701029FB}"/>
          </ac:spMkLst>
        </pc:spChg>
      </pc:sldChg>
    </pc:docChg>
  </pc:docChgLst>
  <pc:docChgLst>
    <pc:chgData name="Zhao Jin" userId="cd05a825-544c-438a-9ba1-08e63db50b47" providerId="ADAL" clId="{76AFCC39-81A6-4841-A2AF-B1A64CEEE488}"/>
    <pc:docChg chg="undo custSel delSld modSld">
      <pc:chgData name="Zhao Jin" userId="cd05a825-544c-438a-9ba1-08e63db50b47" providerId="ADAL" clId="{76AFCC39-81A6-4841-A2AF-B1A64CEEE488}" dt="2025-02-04T04:06:16.495" v="10" actId="47"/>
      <pc:docMkLst>
        <pc:docMk/>
      </pc:docMkLst>
      <pc:sldChg chg="modSp mod">
        <pc:chgData name="Zhao Jin" userId="cd05a825-544c-438a-9ba1-08e63db50b47" providerId="ADAL" clId="{76AFCC39-81A6-4841-A2AF-B1A64CEEE488}" dt="2025-02-04T04:05:59.458" v="9" actId="20577"/>
        <pc:sldMkLst>
          <pc:docMk/>
          <pc:sldMk cId="2775173622" sldId="524"/>
        </pc:sldMkLst>
        <pc:spChg chg="mod">
          <ac:chgData name="Zhao Jin" userId="cd05a825-544c-438a-9ba1-08e63db50b47" providerId="ADAL" clId="{76AFCC39-81A6-4841-A2AF-B1A64CEEE488}" dt="2025-02-04T04:05:59.458" v="9" actId="20577"/>
          <ac:spMkLst>
            <pc:docMk/>
            <pc:sldMk cId="2775173622" sldId="524"/>
            <ac:spMk id="15" creationId="{00000000-0000-0000-0000-000000000000}"/>
          </ac:spMkLst>
        </pc:spChg>
      </pc:sldChg>
      <pc:sldChg chg="del">
        <pc:chgData name="Zhao Jin" userId="cd05a825-544c-438a-9ba1-08e63db50b47" providerId="ADAL" clId="{76AFCC39-81A6-4841-A2AF-B1A64CEEE488}" dt="2025-02-04T04:06:16.495" v="10" actId="47"/>
        <pc:sldMkLst>
          <pc:docMk/>
          <pc:sldMk cId="3990513599" sldId="556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FADBC239-02D9-48BB-B086-484DBA479D4F}"/>
    <pc:docChg chg="undo custSel addSld delSld modSld sldOrd">
      <pc:chgData name="Zhao Jin" userId="cd05a825-544c-438a-9ba1-08e63db50b47" providerId="ADAL" clId="{FADBC239-02D9-48BB-B086-484DBA479D4F}" dt="2024-02-09T07:06:35.248" v="1899" actId="1076"/>
      <pc:docMkLst>
        <pc:docMk/>
      </pc:docMkLst>
      <pc:sldChg chg="addSp modSp">
        <pc:chgData name="Zhao Jin" userId="cd05a825-544c-438a-9ba1-08e63db50b47" providerId="ADAL" clId="{FADBC239-02D9-48BB-B086-484DBA479D4F}" dt="2024-01-31T05:30:47.107" v="0"/>
        <pc:sldMkLst>
          <pc:docMk/>
          <pc:sldMk cId="0" sldId="256"/>
        </pc:sldMkLst>
      </pc:sldChg>
      <pc:sldChg chg="addSp delSp modSp mod delAnim modAnim">
        <pc:chgData name="Zhao Jin" userId="cd05a825-544c-438a-9ba1-08e63db50b47" providerId="ADAL" clId="{FADBC239-02D9-48BB-B086-484DBA479D4F}" dt="2024-02-06T00:40:02.549" v="1563"/>
        <pc:sldMkLst>
          <pc:docMk/>
          <pc:sldMk cId="3792232794" sldId="504"/>
        </pc:sldMkLst>
      </pc:sldChg>
      <pc:sldChg chg="modSp mod">
        <pc:chgData name="Zhao Jin" userId="cd05a825-544c-438a-9ba1-08e63db50b47" providerId="ADAL" clId="{FADBC239-02D9-48BB-B086-484DBA479D4F}" dt="2024-02-05T04:11:05.665" v="64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ADBC239-02D9-48BB-B086-484DBA479D4F}" dt="2024-02-06T00:53:29.201" v="1888" actId="1076"/>
        <pc:sldMkLst>
          <pc:docMk/>
          <pc:sldMk cId="4228901100" sldId="545"/>
        </pc:sldMkLst>
      </pc:sldChg>
      <pc:sldChg chg="del">
        <pc:chgData name="Zhao Jin" userId="cd05a825-544c-438a-9ba1-08e63db50b47" providerId="ADAL" clId="{FADBC239-02D9-48BB-B086-484DBA479D4F}" dt="2024-02-06T00:42:23.531" v="1714" actId="47"/>
        <pc:sldMkLst>
          <pc:docMk/>
          <pc:sldMk cId="4225956616" sldId="546"/>
        </pc:sldMkLst>
      </pc:sldChg>
      <pc:sldChg chg="delSp modSp del mod">
        <pc:chgData name="Zhao Jin" userId="cd05a825-544c-438a-9ba1-08e63db50b47" providerId="ADAL" clId="{FADBC239-02D9-48BB-B086-484DBA479D4F}" dt="2024-02-05T05:50:06.659" v="1009" actId="47"/>
        <pc:sldMkLst>
          <pc:docMk/>
          <pc:sldMk cId="1617257579" sldId="548"/>
        </pc:sldMkLst>
      </pc:sldChg>
      <pc:sldChg chg="modSp mod">
        <pc:chgData name="Zhao Jin" userId="cd05a825-544c-438a-9ba1-08e63db50b47" providerId="ADAL" clId="{FADBC239-02D9-48BB-B086-484DBA479D4F}" dt="2024-02-06T00:45:24.165" v="1777" actId="20577"/>
        <pc:sldMkLst>
          <pc:docMk/>
          <pc:sldMk cId="3422194935" sldId="552"/>
        </pc:sldMkLst>
      </pc:sldChg>
      <pc:sldChg chg="modSp mod">
        <pc:chgData name="Zhao Jin" userId="cd05a825-544c-438a-9ba1-08e63db50b47" providerId="ADAL" clId="{FADBC239-02D9-48BB-B086-484DBA479D4F}" dt="2024-02-06T00:45:30.684" v="1778"/>
        <pc:sldMkLst>
          <pc:docMk/>
          <pc:sldMk cId="1427618944" sldId="553"/>
        </pc:sldMkLst>
      </pc:sldChg>
      <pc:sldChg chg="modAnim">
        <pc:chgData name="Zhao Jin" userId="cd05a825-544c-438a-9ba1-08e63db50b47" providerId="ADAL" clId="{FADBC239-02D9-48BB-B086-484DBA479D4F}" dt="2024-02-06T00:47:14.669" v="1781"/>
        <pc:sldMkLst>
          <pc:docMk/>
          <pc:sldMk cId="1268238251" sldId="555"/>
        </pc:sldMkLst>
      </pc:sldChg>
      <pc:sldChg chg="addSp delSp modSp mod">
        <pc:chgData name="Zhao Jin" userId="cd05a825-544c-438a-9ba1-08e63db50b47" providerId="ADAL" clId="{FADBC239-02D9-48BB-B086-484DBA479D4F}" dt="2024-02-09T07:05:29.277" v="1894" actId="20577"/>
        <pc:sldMkLst>
          <pc:docMk/>
          <pc:sldMk cId="788021743" sldId="557"/>
        </pc:sldMkLst>
      </pc:sldChg>
      <pc:sldChg chg="delSp modSp add del mod ord">
        <pc:chgData name="Zhao Jin" userId="cd05a825-544c-438a-9ba1-08e63db50b47" providerId="ADAL" clId="{FADBC239-02D9-48BB-B086-484DBA479D4F}" dt="2024-02-05T05:51:49.407" v="1088"/>
        <pc:sldMkLst>
          <pc:docMk/>
          <pc:sldMk cId="686532275" sldId="558"/>
        </pc:sldMkLst>
      </pc:sldChg>
      <pc:sldChg chg="addSp delSp modSp mod modAnim">
        <pc:chgData name="Zhao Jin" userId="cd05a825-544c-438a-9ba1-08e63db50b47" providerId="ADAL" clId="{FADBC239-02D9-48BB-B086-484DBA479D4F}" dt="2024-02-06T00:53:22.193" v="1886" actId="14100"/>
        <pc:sldMkLst>
          <pc:docMk/>
          <pc:sldMk cId="182578491" sldId="559"/>
        </pc:sldMkLst>
      </pc:sldChg>
      <pc:sldChg chg="modSp mod ord">
        <pc:chgData name="Zhao Jin" userId="cd05a825-544c-438a-9ba1-08e63db50b47" providerId="ADAL" clId="{FADBC239-02D9-48BB-B086-484DBA479D4F}" dt="2024-02-05T04:20:03.791" v="344" actId="20577"/>
        <pc:sldMkLst>
          <pc:docMk/>
          <pc:sldMk cId="243231529" sldId="563"/>
        </pc:sldMkLst>
      </pc:sldChg>
      <pc:sldChg chg="addSp delSp modSp add mod">
        <pc:chgData name="Zhao Jin" userId="cd05a825-544c-438a-9ba1-08e63db50b47" providerId="ADAL" clId="{FADBC239-02D9-48BB-B086-484DBA479D4F}" dt="2024-02-05T04:21:58.232" v="400" actId="20577"/>
        <pc:sldMkLst>
          <pc:docMk/>
          <pc:sldMk cId="29094273" sldId="564"/>
        </pc:sldMkLst>
      </pc:sldChg>
      <pc:sldChg chg="modSp add mod">
        <pc:chgData name="Zhao Jin" userId="cd05a825-544c-438a-9ba1-08e63db50b47" providerId="ADAL" clId="{FADBC239-02D9-48BB-B086-484DBA479D4F}" dt="2024-02-05T04:19:30.361" v="338" actId="20577"/>
        <pc:sldMkLst>
          <pc:docMk/>
          <pc:sldMk cId="4003524798" sldId="565"/>
        </pc:sldMkLst>
      </pc:sldChg>
      <pc:sldChg chg="add del">
        <pc:chgData name="Zhao Jin" userId="cd05a825-544c-438a-9ba1-08e63db50b47" providerId="ADAL" clId="{FADBC239-02D9-48BB-B086-484DBA479D4F}" dt="2024-02-05T05:39:45.772" v="402"/>
        <pc:sldMkLst>
          <pc:docMk/>
          <pc:sldMk cId="1008482169" sldId="566"/>
        </pc:sldMkLst>
      </pc:sldChg>
      <pc:sldChg chg="modSp add del mod">
        <pc:chgData name="Zhao Jin" userId="cd05a825-544c-438a-9ba1-08e63db50b47" providerId="ADAL" clId="{FADBC239-02D9-48BB-B086-484DBA479D4F}" dt="2024-02-05T05:49:59.996" v="1008" actId="47"/>
        <pc:sldMkLst>
          <pc:docMk/>
          <pc:sldMk cId="2740890470" sldId="566"/>
        </pc:sldMkLst>
      </pc:sldChg>
      <pc:sldChg chg="addSp delSp modSp add mod ord">
        <pc:chgData name="Zhao Jin" userId="cd05a825-544c-438a-9ba1-08e63db50b47" providerId="ADAL" clId="{FADBC239-02D9-48BB-B086-484DBA479D4F}" dt="2024-02-05T05:55:05.249" v="1218" actId="20577"/>
        <pc:sldMkLst>
          <pc:docMk/>
          <pc:sldMk cId="3787536361" sldId="567"/>
        </pc:sldMkLst>
      </pc:sldChg>
      <pc:sldChg chg="modSp add del mod">
        <pc:chgData name="Zhao Jin" userId="cd05a825-544c-438a-9ba1-08e63db50b47" providerId="ADAL" clId="{FADBC239-02D9-48BB-B086-484DBA479D4F}" dt="2024-02-05T05:54:56.260" v="1193" actId="47"/>
        <pc:sldMkLst>
          <pc:docMk/>
          <pc:sldMk cId="1730236179" sldId="568"/>
        </pc:sldMkLst>
      </pc:sldChg>
      <pc:sldChg chg="modSp add mod">
        <pc:chgData name="Zhao Jin" userId="cd05a825-544c-438a-9ba1-08e63db50b47" providerId="ADAL" clId="{FADBC239-02D9-48BB-B086-484DBA479D4F}" dt="2024-02-09T07:06:19.234" v="1895" actId="14734"/>
        <pc:sldMkLst>
          <pc:docMk/>
          <pc:sldMk cId="1744843798" sldId="569"/>
        </pc:sldMkLst>
      </pc:sldChg>
      <pc:sldChg chg="addSp delSp modSp add mod">
        <pc:chgData name="Zhao Jin" userId="cd05a825-544c-438a-9ba1-08e63db50b47" providerId="ADAL" clId="{FADBC239-02D9-48BB-B086-484DBA479D4F}" dt="2024-02-09T07:06:35.248" v="1899" actId="1076"/>
        <pc:sldMkLst>
          <pc:docMk/>
          <pc:sldMk cId="4181891268" sldId="570"/>
        </pc:sldMkLst>
      </pc:sldChg>
      <pc:sldChg chg="modSp add mod">
        <pc:chgData name="Zhao Jin" userId="cd05a825-544c-438a-9ba1-08e63db50b47" providerId="ADAL" clId="{FADBC239-02D9-48BB-B086-484DBA479D4F}" dt="2024-02-06T00:42:50.838" v="1729" actId="20577"/>
        <pc:sldMkLst>
          <pc:docMk/>
          <pc:sldMk cId="1424500846" sldId="571"/>
        </pc:sldMkLst>
      </pc:sldChg>
      <pc:sldChg chg="addSp delSp modSp add mod">
        <pc:chgData name="Zhao Jin" userId="cd05a825-544c-438a-9ba1-08e63db50b47" providerId="ADAL" clId="{FADBC239-02D9-48BB-B086-484DBA479D4F}" dt="2024-02-06T00:42:37.968" v="1716"/>
        <pc:sldMkLst>
          <pc:docMk/>
          <pc:sldMk cId="1811060557" sldId="572"/>
        </pc:sldMkLst>
      </pc:sldChg>
      <pc:sldChg chg="add del">
        <pc:chgData name="Zhao Jin" userId="cd05a825-544c-438a-9ba1-08e63db50b47" providerId="ADAL" clId="{FADBC239-02D9-48BB-B086-484DBA479D4F}" dt="2024-02-06T00:41:12.446" v="1690" actId="47"/>
        <pc:sldMkLst>
          <pc:docMk/>
          <pc:sldMk cId="3553676949" sldId="573"/>
        </pc:sldMkLst>
      </pc:sldChg>
      <pc:sldChg chg="modSp add mod">
        <pc:chgData name="Zhao Jin" userId="cd05a825-544c-438a-9ba1-08e63db50b47" providerId="ADAL" clId="{FADBC239-02D9-48BB-B086-484DBA479D4F}" dt="2024-02-06T00:42:35.095" v="1715"/>
        <pc:sldMkLst>
          <pc:docMk/>
          <pc:sldMk cId="3505552737" sldId="574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143D9A20-ECC3-4738-8E57-45B58791C89F}"/>
    <pc:docChg chg="addSld modSld modMainMaster">
      <pc:chgData name="Zhao Jin" userId="cd05a825-544c-438a-9ba1-08e63db50b47" providerId="ADAL" clId="{143D9A20-ECC3-4738-8E57-45B58791C89F}" dt="2025-01-07T07:41:08.337" v="2"/>
      <pc:docMkLst>
        <pc:docMk/>
      </pc:docMkLst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0" sldId="25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438607696" sldId="468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38607696" sldId="468"/>
            <ac:spMk id="2" creationId="{4A9FE1AE-3086-5CD5-7822-7256D6AC240F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792232794" sldId="50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792232794" sldId="504"/>
            <ac:spMk id="2" creationId="{5ED4EB1F-59CF-D662-8413-5265EA74795A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775173622" sldId="52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775173622" sldId="524"/>
            <ac:spMk id="2" creationId="{26F275CB-CEEF-09E8-F3FD-18FF75481576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067695719" sldId="52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067695719" sldId="526"/>
            <ac:spMk id="2" creationId="{DF1B70FD-CEB1-90E7-7889-01A5A1BBC684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4228901100" sldId="54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228901100" sldId="545"/>
            <ac:spMk id="3" creationId="{1BB22DFB-39C5-3CD2-0968-2711583D536C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352675019" sldId="55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352675019" sldId="551"/>
            <ac:spMk id="2" creationId="{A43BFE6D-F9A1-F59A-ABD5-A036B19F1FFA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422194935" sldId="55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422194935" sldId="552"/>
            <ac:spMk id="2" creationId="{945A2696-602E-4B28-E682-BEEFD8AC8FE0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427618944" sldId="553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427618944" sldId="553"/>
            <ac:spMk id="2" creationId="{12747273-A5E0-BC9B-BB16-A947FBEDF88F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659983766" sldId="55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659983766" sldId="554"/>
            <ac:spMk id="2" creationId="{7B90E042-9818-E9EF-F802-25A73ABB7F4B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268238251" sldId="55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268238251" sldId="555"/>
            <ac:spMk id="2" creationId="{151B160A-A9E4-654D-4086-1A032D330171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990513599" sldId="55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990513599" sldId="556"/>
            <ac:spMk id="2" creationId="{5A3427FE-D8F9-86AF-0343-CE661F3605E1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788021743" sldId="557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788021743" sldId="557"/>
            <ac:spMk id="2" creationId="{AD763E00-B2C1-93C5-ADE8-8CA0CCDC8E93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82578491" sldId="559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2578491" sldId="559"/>
            <ac:spMk id="2" creationId="{2B46374C-7F92-F9EC-32DF-2CACE0CDC3FF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400482035" sldId="560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00482035" sldId="560"/>
            <ac:spMk id="2" creationId="{B01840BD-9445-ABC3-FDE5-B7BD1E310FC9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986771488" sldId="56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986771488" sldId="561"/>
            <ac:spMk id="2" creationId="{088E3580-7504-D6AC-6C96-048D01FFA7A9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739484572" sldId="56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739484572" sldId="562"/>
            <ac:spMk id="2" creationId="{A5743B27-A567-1E2F-6A64-FD56F8BCB1C8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43231529" sldId="563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3231529" sldId="563"/>
            <ac:spMk id="2" creationId="{9F952C4A-B09C-2BC2-DC8A-E88B66014C73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29094273" sldId="56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9094273" sldId="564"/>
            <ac:spMk id="2" creationId="{CFED28AD-CF77-BFA2-2B08-3681CF394F5B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4003524798" sldId="56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003524798" sldId="565"/>
            <ac:spMk id="2" creationId="{10B7A2DB-2EF1-286E-570C-E9E397A43F09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787536361" sldId="567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787536361" sldId="567"/>
            <ac:spMk id="3" creationId="{E14849E8-D55F-F537-E8B3-5B00F700EF41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744843798" sldId="569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744843798" sldId="569"/>
            <ac:spMk id="3" creationId="{8D829A1C-A53F-C329-BBFB-D07D96F1FDE4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4181891268" sldId="570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181891268" sldId="570"/>
            <ac:spMk id="3" creationId="{A5003274-6B59-EA89-7D41-359F84A226A6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424500846" sldId="57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424500846" sldId="571"/>
            <ac:spMk id="2" creationId="{49E63065-D1D2-FCEB-780B-3BFBFEAC3FEB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1811060557" sldId="57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11060557" sldId="572"/>
            <ac:spMk id="2" creationId="{4E545E79-5DAD-90DD-6526-B27A409B7B74}"/>
          </ac:spMkLst>
        </pc:spChg>
      </pc:sldChg>
      <pc:sldChg chg="modSp">
        <pc:chgData name="Zhao Jin" userId="cd05a825-544c-438a-9ba1-08e63db50b47" providerId="ADAL" clId="{143D9A20-ECC3-4738-8E57-45B58791C89F}" dt="2025-01-07T07:41:08.337" v="2"/>
        <pc:sldMkLst>
          <pc:docMk/>
          <pc:sldMk cId="3505552737" sldId="57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505552737" sldId="574"/>
            <ac:spMk id="2" creationId="{6A08C12D-4361-3F3A-D750-8E8DB7B65496}"/>
          </ac:spMkLst>
        </pc:spChg>
      </pc:sldChg>
      <pc:sldChg chg="add">
        <pc:chgData name="Zhao Jin" userId="cd05a825-544c-438a-9ba1-08e63db50b47" providerId="ADAL" clId="{143D9A20-ECC3-4738-8E57-45B58791C89F}" dt="2024-12-27T08:39:06.441" v="0"/>
        <pc:sldMkLst>
          <pc:docMk/>
          <pc:sldMk cId="0" sldId="575"/>
        </pc:sldMkLst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421574313" sldId="57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421574313" sldId="576"/>
            <ac:spMk id="2" creationId="{D1F35A4F-C8D8-6165-C084-029DAD656E05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882118053" sldId="577"/>
        </pc:sldMkLst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2082920116" sldId="578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2082920116" sldId="578"/>
            <ac:spMk id="2" creationId="{58AD567E-83F5-299C-1EAB-E07662D49B17}"/>
          </ac:spMkLst>
        </pc:spChg>
      </pc:sldChg>
      <pc:sldChg chg="add">
        <pc:chgData name="Zhao Jin" userId="cd05a825-544c-438a-9ba1-08e63db50b47" providerId="ADAL" clId="{143D9A20-ECC3-4738-8E57-45B58791C89F}" dt="2024-12-27T08:39:12.019" v="1"/>
        <pc:sldMkLst>
          <pc:docMk/>
          <pc:sldMk cId="0" sldId="579"/>
        </pc:sldMkLst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860227757" sldId="580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60227757" sldId="580"/>
            <ac:spMk id="2" creationId="{465CD2CA-7221-B93E-3038-6FBF2BC47589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3226898961" sldId="581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226898961" sldId="581"/>
            <ac:spMk id="2" creationId="{05E2491A-7FAA-7A6A-84A4-65F83CF0556F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3959984611" sldId="582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959984611" sldId="582"/>
            <ac:spMk id="2" creationId="{E8555F53-FD37-B421-4779-62F79C101808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4088633470" sldId="583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088633470" sldId="583"/>
            <ac:spMk id="2" creationId="{49A9D89E-ED7E-83C7-66A1-FBF6E2E746D0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184150163" sldId="584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184150163" sldId="584"/>
            <ac:spMk id="3" creationId="{9C6735B7-962E-09AB-FB08-D6760B248D1F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4050494307" sldId="585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4050494307" sldId="585"/>
            <ac:spMk id="3" creationId="{588CC06E-60FF-5F80-94B9-CF4328B10CA2}"/>
          </ac:spMkLst>
        </pc:spChg>
      </pc:sldChg>
      <pc:sldChg chg="modSp add">
        <pc:chgData name="Zhao Jin" userId="cd05a825-544c-438a-9ba1-08e63db50b47" providerId="ADAL" clId="{143D9A20-ECC3-4738-8E57-45B58791C89F}" dt="2025-01-07T07:41:08.337" v="2"/>
        <pc:sldMkLst>
          <pc:docMk/>
          <pc:sldMk cId="3003604107" sldId="586"/>
        </pc:sld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k cId="3003604107" sldId="586"/>
            <ac:spMk id="2" creationId="{0E05DE2A-8801-EAF6-A362-6A79DD22D077}"/>
          </ac:spMkLst>
        </pc:spChg>
      </pc:sldChg>
      <pc:sldMasterChg chg="modSp modSldLayout">
        <pc:chgData name="Zhao Jin" userId="cd05a825-544c-438a-9ba1-08e63db50b47" providerId="ADAL" clId="{143D9A20-ECC3-4738-8E57-45B58791C89F}" dt="2025-01-07T07:41:08.337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143D9A20-ECC3-4738-8E57-45B58791C89F}" dt="2025-01-07T07:41:08.337" v="2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143D9A20-ECC3-4738-8E57-45B58791C89F}" dt="2025-01-07T07:41:08.337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143D9A20-ECC3-4738-8E57-45B58791C89F}" dt="2025-01-07T07:41:08.337" v="2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2-03T07:45:37.894" v="3318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modSp mod">
        <pc:chgData name="Zhao Jin" userId="cd05a825-544c-438a-9ba1-08e63db50b47" providerId="ADAL" clId="{B1F7CFED-A664-443A-A173-5DFC1A50598C}" dt="2021-02-03T07:45:32.942" v="3309" actId="20577"/>
        <pc:sldMkLst>
          <pc:docMk/>
          <pc:sldMk cId="2775173622" sldId="52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modSp mod">
        <pc:chgData name="Zhao Jin" userId="cd05a825-544c-438a-9ba1-08e63db50b47" providerId="ADAL" clId="{B1F7CFED-A664-443A-A173-5DFC1A50598C}" dt="2021-02-03T07:45:37.894" v="3318" actId="20577"/>
        <pc:sldMkLst>
          <pc:docMk/>
          <pc:sldMk cId="243231529" sldId="563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2/4/2025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4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48387-0512-7B67-8310-589874A7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AE08D09-D5B4-B22A-B0DA-3F091207D1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B5DB467-0827-4642-EB36-BE04D6EBB6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C4107ED-3020-DF51-3D33-557B06CFA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1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43C5-989D-9D83-E0FF-4E77F1CA8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A6CBB78-1500-0132-1965-5FCEF8387C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2B16270-7E6E-93D7-C01F-79079225A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A4EF196-37D4-DB53-2926-B2D6DC156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676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8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6B14-6B46-3FF2-80CA-B73C3E77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CABEFD5-280C-CDB5-5AC6-59547A4184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2EDD05D-8A7F-5A11-3CED-98F073FA9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000983A-AC76-39E2-CC1A-ABB027CC3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E92B-8307-5D44-41FA-C50AF7B1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0A1C59-63A1-9B87-C162-8783AE1DFE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F99659F-B61F-B063-4519-D25420E25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97FDC7A-C2AE-4D1A-9289-9C88C039D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7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B2D9-6B01-40A6-8D3E-02135D1B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05CD435-DF4E-4B27-DA51-D4273F255E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516B496-5B75-CFC0-4FB4-9AE621D06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1CD11F6-85EC-7B71-990F-D8343BC41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4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A1FC9-4F9D-9867-42AB-791C1D11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B10C1FC-EB75-A328-CE51-C63341258F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B37A2D4-978F-CA14-CFE0-FDFAC6F05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340D8AD-6B81-D699-1F91-45AB07B7C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35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31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89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95A7-99EC-4982-98F7-51752642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3DBD9BE-9518-9D74-D47C-F53315D2EB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7DD60AC-3D25-EBA1-FE6A-982ACCDA4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9E7C5CA-6703-05D4-B9F4-972D7029B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65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A434-B051-E495-0C85-B00E8760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2313472-4C6B-BA70-46F8-A1950A670D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89A3DE0-EAFA-43BA-A4E7-E69D6DBEC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3FE863D-B447-9F55-FF3C-F2553AC35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99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012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AD8DC-5690-02D5-D324-280BBE64C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D6F2841-76AE-13DE-C2BC-9FE1396914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1462C06-67F1-2771-1EC4-F5DC594DA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3E785E6-E81C-1D55-000C-2F7316521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6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4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0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1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2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6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0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44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2179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6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2AF3-C3A3-E8D4-4D58-EF63D79A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D7E9F1-850C-66C2-ED5F-6685046990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5F6C22D-5D86-DDF9-3A71-840A86106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6DBEF6-A7A0-5FE7-DCFB-4FF56EB43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97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E221-4576-81D4-7A4A-4A25AEAB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BB535B8-611E-B406-01B6-E4140D0451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5147B54-7E65-7514-23AB-281BB54C3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805B91F-4362-EE64-624E-9DDB88761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6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19DB8-0CC0-36ED-16F3-ABA006E4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220CB43-5AF6-803B-06FA-CDD93A1A5A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9DF63CC-C89E-0691-80CE-713F678D33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9DC7762-FF46-6D02-28D4-FACFE2EB6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6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0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Unit8 -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Conditional Statements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7A47660-E43D-F471-3C17-9B00E26D0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EFCE1F-24C9-8366-EE83-9063A5770FE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86963"/>
            <a:ext cx="260800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43FC8C1-7270-804E-9F1F-0B4AED0C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985285"/>
            <a:ext cx="8229600" cy="320167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(Simple) Logical expressions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&lt;exp&gt; </a:t>
            </a:r>
            <a:r>
              <a:rPr lang="en-US" sz="2400" dirty="0" err="1"/>
              <a:t>comp_op</a:t>
            </a:r>
            <a:r>
              <a:rPr lang="en-US" sz="2400" dirty="0"/>
              <a:t> &lt;exp&gt;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&lt;exp&gt;: math expressions, variables, values, function calls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comp_op</a:t>
            </a:r>
            <a:r>
              <a:rPr lang="en-US" sz="2400" dirty="0"/>
              <a:t>: ==, !=, &gt;, &gt;=, &lt;, &lt;=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Examples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&lt;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3</a:t>
            </a:r>
            <a:r>
              <a:rPr lang="en-US" sz="2400" b="1" dirty="0">
                <a:latin typeface="Courier" pitchFamily="2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sz="2400" b="1" dirty="0">
                <a:latin typeface="Courier" pitchFamily="2" charset="0"/>
              </a:rPr>
              <a:t> &gt; n, n %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2</a:t>
            </a:r>
            <a:r>
              <a:rPr lang="en-US" sz="2400" b="1" dirty="0">
                <a:latin typeface="Courier" pitchFamily="2" charset="0"/>
              </a:rPr>
              <a:t> != </a:t>
            </a:r>
            <a:r>
              <a:rPr lang="en-US" sz="2400" b="1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sz="2400" b="1" dirty="0">
                <a:latin typeface="Courier" pitchFamily="2" charset="0"/>
              </a:rPr>
              <a:t>, </a:t>
            </a:r>
            <a:br>
              <a:rPr lang="en-US" sz="2400" b="1" dirty="0">
                <a:latin typeface="Courier" pitchFamily="2" charset="0"/>
              </a:rPr>
            </a:br>
            <a:r>
              <a:rPr lang="en-US" sz="2400" b="1" dirty="0">
                <a:latin typeface="Courier" pitchFamily="2" charset="0"/>
              </a:rPr>
              <a:t>n == </a:t>
            </a:r>
            <a:r>
              <a:rPr lang="en-US" altLang="zh-CN" sz="2400" b="1" dirty="0">
                <a:latin typeface="Courier" pitchFamily="2" charset="0"/>
              </a:rPr>
              <a:t>square(x)</a:t>
            </a:r>
            <a:r>
              <a:rPr lang="en-US" sz="2400" b="1" dirty="0">
                <a:latin typeface="Courier" pitchFamily="2" charset="0"/>
              </a:rPr>
              <a:t>…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4C9442-9D8E-199B-2D0A-4A43EBA2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1B160A-A9E4-654D-4086-1A032D33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2682382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DD10-DC05-1D11-6A0B-BCC834099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1809EB-5647-0047-5A48-1167A6489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A8049926-5CDA-026F-E4DA-B77B1150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28286"/>
            <a:ext cx="8229600" cy="38586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Mistakes</a:t>
            </a: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F7285-C8C7-8E85-61C5-8F1DCAE8C22B}"/>
              </a:ext>
            </a:extLst>
          </p:cNvPr>
          <p:cNvSpPr txBox="1"/>
          <p:nvPr/>
        </p:nvSpPr>
        <p:spPr>
          <a:xfrm>
            <a:off x="705655" y="4269083"/>
            <a:ext cx="5233132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sqrt(0.015625)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sqrt(0.030625)</a:t>
            </a:r>
            <a:r>
              <a:rPr lang="en-US" sz="2000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 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expected_value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B5801-BF4A-1160-C1E7-97E4CA9192EE}"/>
              </a:ext>
            </a:extLst>
          </p:cNvPr>
          <p:cNvSpPr txBox="1"/>
          <p:nvPr/>
        </p:nvSpPr>
        <p:spPr>
          <a:xfrm>
            <a:off x="5738185" y="4638415"/>
            <a:ext cx="3274580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expression could be false since not all real numbers can be represented accurately.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C9432-7644-2491-6A7E-554073E9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7F6DCE-9AC2-1C3A-A12B-2958FC65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DD06-20C4-7DD3-ECFF-66D5992031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21" y="4741995"/>
            <a:ext cx="362361" cy="490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4C351E-DA02-A443-8515-857077895051}"/>
              </a:ext>
            </a:extLst>
          </p:cNvPr>
          <p:cNvSpPr txBox="1"/>
          <p:nvPr/>
        </p:nvSpPr>
        <p:spPr>
          <a:xfrm>
            <a:off x="705655" y="1986423"/>
            <a:ext cx="2404521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D5355-0C55-2E48-9F4B-AB4FC9100A05}"/>
              </a:ext>
            </a:extLst>
          </p:cNvPr>
          <p:cNvSpPr txBox="1"/>
          <p:nvPr/>
        </p:nvSpPr>
        <p:spPr>
          <a:xfrm>
            <a:off x="3893915" y="1986423"/>
            <a:ext cx="3132693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assigns</a:t>
            </a:r>
            <a:r>
              <a:rPr lang="en-US" dirty="0"/>
              <a:t> 0 to </a:t>
            </a:r>
            <a:r>
              <a:rPr lang="en-US"/>
              <a:t>n instead.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864FA4-5498-40C2-AC55-7C820DE31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269" y="1896501"/>
            <a:ext cx="362361" cy="490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B8C0DD-2610-48AA-A2F1-A9AE4DD922BA}"/>
              </a:ext>
            </a:extLst>
          </p:cNvPr>
          <p:cNvSpPr txBox="1"/>
          <p:nvPr/>
        </p:nvSpPr>
        <p:spPr>
          <a:xfrm>
            <a:off x="705655" y="2713364"/>
            <a:ext cx="5233132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&gt;=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positive values…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B1E9B-C6E8-4DE8-871E-C214A3D77F45}"/>
              </a:ext>
            </a:extLst>
          </p:cNvPr>
          <p:cNvSpPr txBox="1"/>
          <p:nvPr/>
        </p:nvSpPr>
        <p:spPr>
          <a:xfrm>
            <a:off x="5738185" y="3082696"/>
            <a:ext cx="327458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&gt; should be used instead…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3F3F5-F567-2C2E-3BE7-04E3E9B0B0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006" y="2744142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2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Skipping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else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6" y="1302555"/>
            <a:ext cx="3432363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???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nothing to do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BF097-CD0C-4B25-AF09-C35109612BC3}"/>
              </a:ext>
            </a:extLst>
          </p:cNvPr>
          <p:cNvSpPr txBox="1"/>
          <p:nvPr/>
        </p:nvSpPr>
        <p:spPr>
          <a:xfrm>
            <a:off x="437953" y="4144444"/>
            <a:ext cx="358178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 &gt;= x)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 = x;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max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cs1010_println_long(m);</a:t>
            </a:r>
          </a:p>
        </p:txBody>
      </p:sp>
      <p:grpSp>
        <p:nvGrpSpPr>
          <p:cNvPr id="29" name="Group 52">
            <a:extLst>
              <a:ext uri="{FF2B5EF4-FFF2-40B4-BE49-F238E27FC236}">
                <a16:creationId xmlns:a16="http://schemas.microsoft.com/office/drawing/2014/main" id="{9E869CF5-5422-464C-A5AD-90C40AC515C1}"/>
              </a:ext>
            </a:extLst>
          </p:cNvPr>
          <p:cNvGrpSpPr>
            <a:grpSpLocks/>
          </p:cNvGrpSpPr>
          <p:nvPr/>
        </p:nvGrpSpPr>
        <p:grpSpPr bwMode="auto">
          <a:xfrm>
            <a:off x="6246891" y="3136294"/>
            <a:ext cx="1787525" cy="1573212"/>
            <a:chOff x="6817659" y="820273"/>
            <a:chExt cx="1788459" cy="1573303"/>
          </a:xfrm>
        </p:grpSpPr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234A59B-0C32-4225-9BF4-845F54818682}"/>
                </a:ext>
              </a:extLst>
            </p:cNvPr>
            <p:cNvSpPr/>
            <p:nvPr/>
          </p:nvSpPr>
          <p:spPr bwMode="auto">
            <a:xfrm>
              <a:off x="7476815" y="1196532"/>
              <a:ext cx="1129303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8" name="Straight Arrow Connector 13">
              <a:extLst>
                <a:ext uri="{FF2B5EF4-FFF2-40B4-BE49-F238E27FC236}">
                  <a16:creationId xmlns:a16="http://schemas.microsoft.com/office/drawing/2014/main" id="{19C9E3C2-8918-4348-A091-C253CA95276A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5400000">
              <a:off x="7853086" y="1008530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1" name="TextBox 16">
              <a:extLst>
                <a:ext uri="{FF2B5EF4-FFF2-40B4-BE49-F238E27FC236}">
                  <a16:creationId xmlns:a16="http://schemas.microsoft.com/office/drawing/2014/main" id="{A1BABC06-E437-4B15-AEF6-CDFC9B9E6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1719" y="1290918"/>
              <a:ext cx="7126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exp?</a:t>
              </a:r>
              <a:endParaRPr lang="en-SG" sz="1200" i="1" dirty="0"/>
            </a:p>
          </p:txBody>
        </p:sp>
        <p:cxnSp>
          <p:nvCxnSpPr>
            <p:cNvPr id="52" name="Straight Connector 19">
              <a:extLst>
                <a:ext uri="{FF2B5EF4-FFF2-40B4-BE49-F238E27FC236}">
                  <a16:creationId xmlns:a16="http://schemas.microsoft.com/office/drawing/2014/main" id="{94324BD0-8BBD-4BC5-8957-1BA389B01E57}"/>
                </a:ext>
              </a:extLst>
            </p:cNvPr>
            <p:cNvCxnSpPr>
              <a:cxnSpLocks noChangeShapeType="1"/>
              <a:stCxn id="30" idx="1"/>
            </p:cNvCxnSpPr>
            <p:nvPr/>
          </p:nvCxnSpPr>
          <p:spPr bwMode="auto">
            <a:xfrm rot="10800000">
              <a:off x="7207625" y="1438836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3" name="Straight Arrow Connector 21">
              <a:extLst>
                <a:ext uri="{FF2B5EF4-FFF2-40B4-BE49-F238E27FC236}">
                  <a16:creationId xmlns:a16="http://schemas.microsoft.com/office/drawing/2014/main" id="{EF33DD42-CCBC-42CE-A0AC-83D11C28ED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100047" y="1532964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946F9809-F788-4E2B-972F-38A908522CFB}"/>
                </a:ext>
              </a:extLst>
            </p:cNvPr>
            <p:cNvSpPr/>
            <p:nvPr/>
          </p:nvSpPr>
          <p:spPr bwMode="auto">
            <a:xfrm>
              <a:off x="6817659" y="1653758"/>
              <a:ext cx="752868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B1BE3EB9-64B8-4756-A4A5-C442B56C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1084" y="1147482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56" name="TextBox 25">
              <a:extLst>
                <a:ext uri="{FF2B5EF4-FFF2-40B4-BE49-F238E27FC236}">
                  <a16:creationId xmlns:a16="http://schemas.microsoft.com/office/drawing/2014/main" id="{1C1A26CE-18B7-42A5-BBEF-0572FF1D6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177" y="1716741"/>
              <a:ext cx="59371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4960835-B76E-476E-B973-A5E96C1CCA62}"/>
                </a:ext>
              </a:extLst>
            </p:cNvPr>
            <p:cNvCxnSpPr>
              <a:cxnSpLocks noChangeShapeType="1"/>
              <a:stCxn id="30" idx="2"/>
            </p:cNvCxnSpPr>
            <p:nvPr/>
          </p:nvCxnSpPr>
          <p:spPr bwMode="auto">
            <a:xfrm rot="5400000">
              <a:off x="7684995" y="2037229"/>
              <a:ext cx="699246" cy="1344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58" name="Straight Connector 29">
              <a:extLst>
                <a:ext uri="{FF2B5EF4-FFF2-40B4-BE49-F238E27FC236}">
                  <a16:creationId xmlns:a16="http://schemas.microsoft.com/office/drawing/2014/main" id="{AE2C6753-7EF0-42E0-B4A9-E162D01D3DB4}"/>
                </a:ext>
              </a:extLst>
            </p:cNvPr>
            <p:cNvCxnSpPr>
              <a:cxnSpLocks noChangeShapeType="1"/>
              <a:stCxn id="54" idx="2"/>
            </p:cNvCxnSpPr>
            <p:nvPr/>
          </p:nvCxnSpPr>
          <p:spPr bwMode="auto">
            <a:xfrm rot="5400000">
              <a:off x="7113495" y="2070847"/>
              <a:ext cx="161364" cy="1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59" name="Straight Arrow Connector 31">
              <a:extLst>
                <a:ext uri="{FF2B5EF4-FFF2-40B4-BE49-F238E27FC236}">
                  <a16:creationId xmlns:a16="http://schemas.microsoft.com/office/drawing/2014/main" id="{CBBC3FB1-8D56-4941-850C-B56253BAB8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94177" y="2138082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9BDF917-D9DB-4127-94A6-281CEDB201A4}"/>
              </a:ext>
            </a:extLst>
          </p:cNvPr>
          <p:cNvSpPr/>
          <p:nvPr/>
        </p:nvSpPr>
        <p:spPr>
          <a:xfrm>
            <a:off x="1910476" y="3235996"/>
            <a:ext cx="713352" cy="56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66084-FE75-A713-875C-1B7C19C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46374C-7F92-F9EC-32DF-2CACE0CD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1026" name="Picture 2" descr="flowchart">
            <a:extLst>
              <a:ext uri="{FF2B5EF4-FFF2-40B4-BE49-F238E27FC236}">
                <a16:creationId xmlns:a16="http://schemas.microsoft.com/office/drawing/2014/main" id="{F8944A42-B2D9-76AF-B07D-1AA4828E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4" t="23674" r="23454" b="18265"/>
          <a:stretch/>
        </p:blipFill>
        <p:spPr bwMode="auto">
          <a:xfrm>
            <a:off x="4245712" y="1315138"/>
            <a:ext cx="4157776" cy="17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84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/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016A8A5-E9D1-453F-88AF-4D42231AA134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853A051E-3941-42AF-BD7D-94D3E7AB0C47}"/>
              </a:ext>
            </a:extLst>
          </p:cNvPr>
          <p:cNvSpPr txBox="1"/>
          <p:nvPr/>
        </p:nvSpPr>
        <p:spPr>
          <a:xfrm>
            <a:off x="5272038" y="2025651"/>
            <a:ext cx="2706353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6C9-1571-4C0F-BDB2-495AE0B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22DFB-39C5-3CD2-0968-2711583D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00F06-6042-1437-40DA-2F6B093C881B}"/>
              </a:ext>
            </a:extLst>
          </p:cNvPr>
          <p:cNvSpPr/>
          <p:nvPr/>
        </p:nvSpPr>
        <p:spPr>
          <a:xfrm>
            <a:off x="5121699" y="1861363"/>
            <a:ext cx="3031701" cy="321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8901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94614-C47C-E27B-1D09-0F4D5FEE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BDE4DC4-A2B0-4F93-1CC7-449C0FF3D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80634B-14E9-24C0-9408-9895EA924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</a:t>
            </a:r>
            <a:r>
              <a:rPr lang="en-US"/>
              <a:t>2 variables.</a:t>
            </a:r>
            <a:endParaRPr lang="en-US" dirty="0"/>
          </a:p>
        </p:txBody>
      </p:sp>
      <p:sp>
        <p:nvSpPr>
          <p:cNvPr id="9" name="[TextBox 14]">
            <a:extLst>
              <a:ext uri="{FF2B5EF4-FFF2-40B4-BE49-F238E27FC236}">
                <a16:creationId xmlns:a16="http://schemas.microsoft.com/office/drawing/2014/main" id="{CCA78343-0B32-59A6-1AA1-9905F8C63FC6}"/>
              </a:ext>
            </a:extLst>
          </p:cNvPr>
          <p:cNvSpPr txBox="1"/>
          <p:nvPr/>
        </p:nvSpPr>
        <p:spPr>
          <a:xfrm>
            <a:off x="648121" y="1733797"/>
            <a:ext cx="4396154" cy="3293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(num2 &gt; num1)){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7CC687F-B1D4-2BDF-A28C-57578B239BD6}"/>
              </a:ext>
            </a:extLst>
          </p:cNvPr>
          <p:cNvSpPr txBox="1">
            <a:spLocks/>
          </p:cNvSpPr>
          <p:nvPr/>
        </p:nvSpPr>
        <p:spPr>
          <a:xfrm>
            <a:off x="587375" y="5125020"/>
            <a:ext cx="836412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wrong with this function?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What is the correct logic?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30ADC513-7767-2AA8-3ADE-E8B0F201D78F}"/>
              </a:ext>
            </a:extLst>
          </p:cNvPr>
          <p:cNvSpPr txBox="1"/>
          <p:nvPr/>
        </p:nvSpPr>
        <p:spPr>
          <a:xfrm>
            <a:off x="5272038" y="2025651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94097-634D-5AF7-E355-B5F0B25E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9DD4E-CA0B-76F2-6835-5AFC950A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74F389-965C-18E4-232F-E00A701029FB}"/>
              </a:ext>
            </a:extLst>
          </p:cNvPr>
          <p:cNvSpPr/>
          <p:nvPr/>
        </p:nvSpPr>
        <p:spPr>
          <a:xfrm>
            <a:off x="5121699" y="1861363"/>
            <a:ext cx="3031701" cy="3214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7558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Conditional Operators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1"/>
            <a:ext cx="8381999" cy="546346"/>
          </a:xfrm>
        </p:spPr>
        <p:txBody>
          <a:bodyPr>
            <a:no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2 variables.</a:t>
            </a:r>
          </a:p>
        </p:txBody>
      </p:sp>
      <p:sp>
        <p:nvSpPr>
          <p:cNvPr id="11" name="[TextBox 14]">
            <a:extLst>
              <a:ext uri="{FF2B5EF4-FFF2-40B4-BE49-F238E27FC236}">
                <a16:creationId xmlns:a16="http://schemas.microsoft.com/office/drawing/2014/main" id="{BC839910-3DED-4F3B-ACBB-949AD3823840}"/>
              </a:ext>
            </a:extLst>
          </p:cNvPr>
          <p:cNvSpPr txBox="1"/>
          <p:nvPr/>
        </p:nvSpPr>
        <p:spPr>
          <a:xfrm>
            <a:off x="991440" y="1732980"/>
            <a:ext cx="2706353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GB" sz="1600" b="1" dirty="0">
                <a:latin typeface="Courier New" pitchFamily="49" charset="0"/>
              </a:rPr>
              <a:t> (num1 &gt; num2){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	max = num1;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GB" sz="1600" b="1" dirty="0">
                <a:latin typeface="Courier New" pitchFamily="49" charset="0"/>
              </a:rPr>
              <a:t> {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   max =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}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0" name="[TextBox 14]">
            <a:extLst>
              <a:ext uri="{FF2B5EF4-FFF2-40B4-BE49-F238E27FC236}">
                <a16:creationId xmlns:a16="http://schemas.microsoft.com/office/drawing/2014/main" id="{5FC71EA0-86D0-4839-B226-F2F72C7F52C6}"/>
              </a:ext>
            </a:extLst>
          </p:cNvPr>
          <p:cNvSpPr txBox="1"/>
          <p:nvPr/>
        </p:nvSpPr>
        <p:spPr>
          <a:xfrm>
            <a:off x="4093032" y="1732980"/>
            <a:ext cx="482236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…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	max = (num1 &gt; num2) ? num1 : num2;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	return</a:t>
            </a:r>
            <a:r>
              <a:rPr lang="en-GB" sz="1600" b="1" dirty="0">
                <a:latin typeface="Courier New" pitchFamily="49" charset="0"/>
              </a:rPr>
              <a:t> max;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…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EB4DC09-7671-4533-8E46-5F36009B0FDA}"/>
              </a:ext>
            </a:extLst>
          </p:cNvPr>
          <p:cNvSpPr txBox="1">
            <a:spLocks/>
          </p:cNvSpPr>
          <p:nvPr/>
        </p:nvSpPr>
        <p:spPr>
          <a:xfrm>
            <a:off x="587375" y="4688295"/>
            <a:ext cx="8229600" cy="497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Arial" pitchFamily="34" charset="0"/>
              <a:buNone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6B4139-5576-4648-BE53-3803BE78ABCA}"/>
              </a:ext>
            </a:extLst>
          </p:cNvPr>
          <p:cNvSpPr txBox="1"/>
          <p:nvPr/>
        </p:nvSpPr>
        <p:spPr>
          <a:xfrm>
            <a:off x="991439" y="5269688"/>
            <a:ext cx="693670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 ? </a:t>
            </a:r>
            <a:r>
              <a:rPr lang="fr-FR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expression : false expression;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73DD5-CAF2-E0AF-80F5-6050DBA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743B27-A567-1E2F-6A64-FD56F8BC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7394845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D887-C23F-563B-49F2-72C30C05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69A1BA-CFA8-D38A-2510-9868463B5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86EB76E-8972-112A-3FD0-55B15C8E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7793"/>
          </a:xfrm>
        </p:spPr>
        <p:txBody>
          <a:bodyPr>
            <a:norm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possible solution: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8 or higher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print A</a:t>
            </a:r>
            <a:br>
              <a:rPr lang="en-US" sz="2200" dirty="0"/>
            </a:b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8 but 5 or higher </a:t>
            </a:r>
            <a:r>
              <a:rPr lang="en-US" sz="2200" dirty="0">
                <a:sym typeface="Wingdings" panose="05000000000000000000" pitchFamily="2" charset="2"/>
              </a:rPr>
              <a:t> print B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5 but 3 or higher </a:t>
            </a:r>
            <a:r>
              <a:rPr lang="en-US" sz="2200" dirty="0">
                <a:sym typeface="Wingdings" panose="05000000000000000000" pitchFamily="2" charset="2"/>
              </a:rPr>
              <a:t> print C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8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score is less than 3 </a:t>
            </a:r>
            <a:r>
              <a:rPr lang="en-US" sz="2200" dirty="0">
                <a:sym typeface="Wingdings" panose="05000000000000000000" pitchFamily="2" charset="2"/>
              </a:rPr>
              <a:t> print D</a:t>
            </a:r>
            <a:endParaRPr lang="en-US" sz="2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A7CBF9-702A-8A1C-8F1A-66A39C51B19E}"/>
              </a:ext>
            </a:extLst>
          </p:cNvPr>
          <p:cNvGraphicFramePr>
            <a:graphicFrameLocks noGrp="1"/>
          </p:cNvGraphicFramePr>
          <p:nvPr/>
        </p:nvGraphicFramePr>
        <p:xfrm>
          <a:off x="1288729" y="1697534"/>
          <a:ext cx="45694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8 but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Less than 5 but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C008E-ECE7-E1F4-6080-36A01547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849E8-D55F-F537-E8B3-5B00F700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A9129-2588-49DC-6598-DA2FF38CBA25}"/>
              </a:ext>
            </a:extLst>
          </p:cNvPr>
          <p:cNvSpPr txBox="1"/>
          <p:nvPr/>
        </p:nvSpPr>
        <p:spPr>
          <a:xfrm>
            <a:off x="6832108" y="3916346"/>
            <a:ext cx="179131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Completely </a:t>
            </a:r>
            <a:br>
              <a:rPr lang="en-US" dirty="0"/>
            </a:br>
            <a:r>
              <a:rPr lang="en-US" dirty="0"/>
              <a:t>separate steps!</a:t>
            </a:r>
          </a:p>
        </p:txBody>
      </p:sp>
    </p:spTree>
    <p:extLst>
      <p:ext uri="{BB962C8B-B14F-4D97-AF65-F5344CB8AC3E}">
        <p14:creationId xmlns:p14="http://schemas.microsoft.com/office/powerpoint/2010/main" val="378753636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8485-6EBF-16E9-C42D-8D5FDB21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276D9C6-768A-175A-D599-0FC56A81C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878E5A2-7A16-6D89-475F-1B7E840D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EF1126-F3BB-7C9A-1A37-24E855E25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9387"/>
              </p:ext>
            </p:extLst>
          </p:nvPr>
        </p:nvGraphicFramePr>
        <p:xfrm>
          <a:off x="1288729" y="1735623"/>
          <a:ext cx="5403733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3182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59908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  <a:gridCol w="1715784">
                  <a:extLst>
                    <a:ext uri="{9D8B030D-6E8A-4147-A177-3AD203B41FA5}">
                      <a16:colId xmlns:a16="http://schemas.microsoft.com/office/drawing/2014/main" val="3062032141"/>
                    </a:ext>
                  </a:extLst>
                </a:gridCol>
                <a:gridCol w="584859">
                  <a:extLst>
                    <a:ext uri="{9D8B030D-6E8A-4147-A177-3AD203B41FA5}">
                      <a16:colId xmlns:a16="http://schemas.microsoft.com/office/drawing/2014/main" val="2308904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en-US" b="0" dirty="0">
                        <a:effectLst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Less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509AECE-E0F6-B5AE-DC30-02C7A1EE9B98}"/>
              </a:ext>
            </a:extLst>
          </p:cNvPr>
          <p:cNvSpPr txBox="1"/>
          <p:nvPr/>
        </p:nvSpPr>
        <p:spPr>
          <a:xfrm>
            <a:off x="6925723" y="2059636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With nesting.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CB81-E6CB-F470-9F69-DF89833D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29A1C-A53F-C329-BBFB-D07D96F1F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4484379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Nested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 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D0F7-7371-46CC-B55A-367690ADD30F}"/>
              </a:ext>
            </a:extLst>
          </p:cNvPr>
          <p:cNvSpPr txBox="1"/>
          <p:nvPr/>
        </p:nvSpPr>
        <p:spPr>
          <a:xfrm>
            <a:off x="844357" y="1725915"/>
            <a:ext cx="33747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08AE3-B4F6-C6DD-7E4F-8174C24C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763E00-B2C1-93C5-ADE8-8CA0CCDC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DD7B5-EE5E-FD48-702D-45185258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29" y="4572001"/>
            <a:ext cx="4864998" cy="176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174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6C438-B880-7630-FD69-EA0D5180C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8DD1065-8664-9917-A5E6-CA4316921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More than 2 possibilities?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9FE7601-84D7-71DE-3897-7B41A928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57ECF6-94F5-CC1B-D7DF-0FD878DC3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9134"/>
              </p:ext>
            </p:extLst>
          </p:nvPr>
        </p:nvGraphicFramePr>
        <p:xfrm>
          <a:off x="1288729" y="1832261"/>
          <a:ext cx="347726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Score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Letter Grade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8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5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3 or higher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B10B840-52FD-3B78-EB94-2D38038FDBA4}"/>
              </a:ext>
            </a:extLst>
          </p:cNvPr>
          <p:cNvSpPr txBox="1"/>
          <p:nvPr/>
        </p:nvSpPr>
        <p:spPr>
          <a:xfrm>
            <a:off x="6925723" y="2483786"/>
            <a:ext cx="1945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Dependent on previous checks.</a:t>
            </a:r>
          </a:p>
          <a:p>
            <a:r>
              <a:rPr lang="en-US" dirty="0"/>
              <a:t>No nesting.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05FB0-6161-AC8F-09F0-24A6FE4A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0C66-9F62-001D-93D7-ADD68F4E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1600247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8: Conditional Statements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Sequential / Non-sequential Control Flow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Skipping </a:t>
            </a:r>
            <a:r>
              <a:rPr lang="en-GB" sz="2800" i="1" dirty="0">
                <a:latin typeface="+mj-lt"/>
              </a:rPr>
              <a:t>else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Conditional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Nested if-else Statements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if-(else-if-)else… Statements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549EF9-6C20-3B9F-EF4A-71754862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FE1AE-3086-5CD5-7822-7256D6AC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76CCD-5BD0-3F40-85DF-64AF459E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8258-CF14-EFEE-B514-A09E96D9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03274-6B59-EA89-7D41-359F84A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E436596-8C05-DA48-87CF-051C2AD4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Problem: Print a letter grade based on a score</a:t>
            </a:r>
            <a:endParaRPr lang="en-US" sz="2800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B561-3612-A9DA-CD00-FE6AF1BF30E6}"/>
              </a:ext>
            </a:extLst>
          </p:cNvPr>
          <p:cNvSpPr txBox="1"/>
          <p:nvPr/>
        </p:nvSpPr>
        <p:spPr>
          <a:xfrm>
            <a:off x="844357" y="1725915"/>
            <a:ext cx="4109480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"A"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"B"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(score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print "C"  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print "D"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0909227-27A6-6E8C-587C-612BC6F39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if-(else-if-)else</a:t>
            </a:r>
            <a:r>
              <a:rPr lang="en-GB" sz="3600" dirty="0">
                <a:solidFill>
                  <a:srgbClr val="0000FF"/>
                </a:solidFill>
              </a:rPr>
              <a:t>… Statements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6496-B5B0-AD63-6FA1-A84654B4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69" y="4260834"/>
            <a:ext cx="3499407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12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Print the CS1010 schedule based on </a:t>
            </a:r>
            <a:r>
              <a:rPr lang="en-US" sz="2400" dirty="0">
                <a:solidFill>
                  <a:srgbClr val="0000FF"/>
                </a:solidFill>
              </a:rPr>
              <a:t>day </a:t>
            </a:r>
            <a:r>
              <a:rPr lang="en-US" sz="2400" dirty="0"/>
              <a:t>(1/2/3/4/5) and </a:t>
            </a:r>
            <a:r>
              <a:rPr lang="en-US" sz="2400" dirty="0">
                <a:solidFill>
                  <a:srgbClr val="0000FF"/>
                </a:solidFill>
              </a:rPr>
              <a:t>time </a:t>
            </a:r>
            <a:r>
              <a:rPr lang="en-US" sz="2400" dirty="0"/>
              <a:t>(1000/1100/…)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1 and 1000 </a:t>
            </a:r>
            <a:r>
              <a:rPr lang="en-US" sz="2000" dirty="0">
                <a:sym typeface="Wingdings" panose="05000000000000000000" pitchFamily="2" charset="2"/>
              </a:rPr>
              <a:t> output "Tutorial"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5 and 1200  output "No activity"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Work out two sets of logic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1: Based on day first and then time.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Logic 2: Based on day and time together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42619"/>
              </p:ext>
            </p:extLst>
          </p:nvPr>
        </p:nvGraphicFramePr>
        <p:xfrm>
          <a:off x="356909" y="2904642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9ED0E-32AC-40F6-9CD9-B15EEBD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275CB-CEEF-09E8-F3FD-18FF7548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77517362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1: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3/4/5  output "No activity".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 time </a:t>
            </a:r>
            <a:r>
              <a:rPr lang="en-US" sz="2000" dirty="0">
                <a:sym typeface="Wingdings" panose="05000000000000000000" pitchFamily="2" charset="2"/>
              </a:rPr>
              <a:t>is between 1000-1400  …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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 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742EBA-8F43-4310-AD68-B4660B9E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0372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DB7EC-293D-1116-113A-EE58E3C5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952C4A-B09C-2BC2-DC8A-E88B6601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23152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E338-8D0D-6C6A-5B57-5C728B96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9C8D923-E032-8407-5DC4-4A74B5336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575D17D-3536-460E-088D-619F54BF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Logic 2:</a:t>
            </a: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1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1000-1400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day</a:t>
            </a:r>
            <a:r>
              <a:rPr lang="en-US" sz="2000" dirty="0">
                <a:sym typeface="Wingdings" panose="05000000000000000000" pitchFamily="2" charset="2"/>
              </a:rPr>
              <a:t> equals 2 </a:t>
            </a:r>
            <a:r>
              <a:rPr lang="en-US" sz="2000" b="1" dirty="0">
                <a:sym typeface="Wingdings" panose="05000000000000000000" pitchFamily="2" charset="2"/>
              </a:rPr>
              <a:t>AND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1000-1200  output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Otherwise, if …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D1561-945E-69C6-C809-5E24BABB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ED28AD-CF77-BFA2-2B08-3681CF39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839AA9-CEBE-9FDE-8FE5-5647C6E2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57625"/>
              </p:ext>
            </p:extLst>
          </p:nvPr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27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54F7-6F91-E9C6-6D08-71A467E2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6864DA0-78E9-93B1-166C-263248CFF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403566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Ex#1: CS1010 Schedule</a:t>
            </a:r>
            <a:endParaRPr lang="en-GB" sz="3100" dirty="0">
              <a:solidFill>
                <a:srgbClr val="0000FF"/>
              </a:solidFill>
            </a:endParaRPr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F746E238-A1EF-3DEC-227A-53382854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ym typeface="Wingdings" panose="05000000000000000000" pitchFamily="2" charset="2"/>
              </a:rPr>
              <a:t>Logic 3?: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time</a:t>
            </a:r>
            <a:r>
              <a:rPr lang="en-US" sz="2000" dirty="0">
                <a:sym typeface="Wingdings" panose="05000000000000000000" pitchFamily="2" charset="2"/>
              </a:rPr>
              <a:t> is between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pPr lvl="2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A80160-8CDC-48F4-0ECE-145CDFBD2E20}"/>
              </a:ext>
            </a:extLst>
          </p:cNvPr>
          <p:cNvGraphicFramePr>
            <a:graphicFrameLocks noGrp="1"/>
          </p:cNvGraphicFramePr>
          <p:nvPr/>
        </p:nvGraphicFramePr>
        <p:xfrm>
          <a:off x="356909" y="4453928"/>
          <a:ext cx="858005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3">
                  <a:extLst>
                    <a:ext uri="{9D8B030D-6E8A-4147-A177-3AD203B41FA5}">
                      <a16:colId xmlns:a16="http://schemas.microsoft.com/office/drawing/2014/main" val="1347842338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099576626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635334105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1542296081"/>
                    </a:ext>
                  </a:extLst>
                </a:gridCol>
                <a:gridCol w="999871">
                  <a:extLst>
                    <a:ext uri="{9D8B030D-6E8A-4147-A177-3AD203B41FA5}">
                      <a16:colId xmlns:a16="http://schemas.microsoft.com/office/drawing/2014/main" val="238321943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660163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89156304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629210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830602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3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 (Tue)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1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 (Wed)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1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 (Thu)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 (Fri)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825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775F3-4D85-81C2-BC59-0B32277F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7A2DB-2EF1-286E-570C-E9E397A4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035247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Logical Expressions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31E007D-C673-C94E-397F-FDD11D532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11ECCA-0FF9-D9B0-A075-8FBC35D05D4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9: Logical Expressions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Boolean Values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Logical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F35A4F-C8D8-6165-C084-029DAD65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2157431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modern C,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type: </a:t>
            </a:r>
            <a:r>
              <a:rPr lang="en-US" dirty="0">
                <a:solidFill>
                  <a:srgbClr val="0000FF"/>
                </a:solidFill>
              </a:rPr>
              <a:t>bool </a:t>
            </a:r>
            <a:r>
              <a:rPr lang="en-US" dirty="0"/>
              <a:t>(requires </a:t>
            </a:r>
            <a:r>
              <a:rPr lang="en-US" dirty="0" err="1"/>
              <a:t>stdbool.h</a:t>
            </a:r>
            <a:r>
              <a:rPr lang="en-US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3BFE6D-F9A1-F59A-ABD5-A036B19F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318D0-6DEE-69A5-0A15-62AA653F78D5}"/>
              </a:ext>
            </a:extLst>
          </p:cNvPr>
          <p:cNvSpPr txBox="1"/>
          <p:nvPr/>
        </p:nvSpPr>
        <p:spPr>
          <a:xfrm>
            <a:off x="958850" y="3165082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!= y; // evaluates to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5A49A-2BE2-4466-6012-A263294A8A94}"/>
              </a:ext>
            </a:extLst>
          </p:cNvPr>
          <p:cNvSpPr txBox="1"/>
          <p:nvPr/>
        </p:nvSpPr>
        <p:spPr>
          <a:xfrm>
            <a:off x="5819614" y="5280799"/>
            <a:ext cx="2867186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Name your Boolean variables is_... or has_...!</a:t>
            </a:r>
          </a:p>
        </p:txBody>
      </p:sp>
    </p:spTree>
    <p:extLst>
      <p:ext uri="{BB962C8B-B14F-4D97-AF65-F5344CB8AC3E}">
        <p14:creationId xmlns:p14="http://schemas.microsoft.com/office/powerpoint/2010/main" val="135267501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BDE0-106E-1037-B2F6-B6E8981A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DDC7FD4-BDF2-883D-F3C2-AAC287C5A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Boolean Values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97FAB-7150-F5A2-3C76-C4BDAFE4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70165A59-6BD3-85B1-CAE7-AB63B0DF10C5}"/>
              </a:ext>
            </a:extLst>
          </p:cNvPr>
          <p:cNvSpPr txBox="1">
            <a:spLocks noChangeArrowheads="1"/>
          </p:cNvSpPr>
          <p:nvPr/>
        </p:nvSpPr>
        <p:spPr>
          <a:xfrm>
            <a:off x="352425" y="1248509"/>
            <a:ext cx="8397875" cy="495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All logical expressions evaluate to Boolean values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1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Traditionally… 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non-zero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0" dirty="0"/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B1072-3BEE-F43A-C490-D398E036CCCB}"/>
              </a:ext>
            </a:extLst>
          </p:cNvPr>
          <p:cNvSpPr txBox="1"/>
          <p:nvPr/>
        </p:nvSpPr>
        <p:spPr>
          <a:xfrm>
            <a:off x="968593" y="4471291"/>
            <a:ext cx="7791450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x - y;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is_diff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different values."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"x and y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 store the same value."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EE6433-3350-9785-102A-D2C864BB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957859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Logical Operators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554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&amp;&amp;</a:t>
            </a:r>
            <a:r>
              <a:rPr lang="en-US" dirty="0"/>
              <a:t> (and), </a:t>
            </a:r>
            <a:r>
              <a:rPr lang="en-US" dirty="0">
                <a:solidFill>
                  <a:srgbClr val="C00000"/>
                </a:solidFill>
              </a:rPr>
              <a:t>||</a:t>
            </a:r>
            <a:r>
              <a:rPr lang="en-US" dirty="0"/>
              <a:t> (or), </a:t>
            </a:r>
            <a:r>
              <a:rPr lang="en-US" dirty="0">
                <a:solidFill>
                  <a:srgbClr val="C00000"/>
                </a:solidFill>
              </a:rPr>
              <a:t>!</a:t>
            </a:r>
            <a:r>
              <a:rPr lang="en-US" dirty="0"/>
              <a:t> (not) 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creating complex logical expression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SG" sz="200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Gen Z is the generation of people who was born </a:t>
            </a:r>
            <a:r>
              <a:rPr lang="en-US" sz="1800" dirty="0">
                <a:highlight>
                  <a:srgbClr val="FFFF00"/>
                </a:highlight>
              </a:rPr>
              <a:t>between 1995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</a:rPr>
              <a:t> and </a:t>
            </a:r>
            <a:r>
              <a:rPr lang="en-US" sz="1800" dirty="0">
                <a:highlight>
                  <a:srgbClr val="FFFF00"/>
                </a:highlight>
              </a:rPr>
              <a:t>2005</a:t>
            </a:r>
            <a:r>
              <a:rPr lang="en-US" sz="1800" dirty="0"/>
              <a:t>…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 &gt;= 1995) 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&amp;&amp;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(</a:t>
            </a:r>
            <a:r>
              <a:rPr lang="en-US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sz="1800" dirty="0">
                <a:highlight>
                  <a:srgbClr val="FFFF00"/>
                </a:highlight>
                <a:sym typeface="Wingdings" panose="05000000000000000000" pitchFamily="2" charset="2"/>
              </a:rPr>
              <a:t> &lt;= 2005)</a:t>
            </a:r>
            <a:endParaRPr lang="en-US" sz="1800" dirty="0">
              <a:highlight>
                <a:srgbClr val="FFFF00"/>
              </a:highlight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68098665"/>
              </p:ext>
            </p:extLst>
          </p:nvPr>
        </p:nvGraphicFramePr>
        <p:xfrm>
          <a:off x="847725" y="224108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AD567E-83F5-299C-1EAB-E07662D4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082920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5577D-EA29-1125-B805-B3B5632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D4EB1F-59CF-D662-8413-5265EA74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B96F2195-2780-84E7-B546-F7BD15A31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</a:t>
            </a:r>
            <a:endParaRPr lang="en-US" sz="20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and the diagonal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 and the diagonal</a:t>
            </a:r>
            <a:endParaRPr lang="en-US" sz="2400" i="1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</p:txBody>
      </p:sp>
      <p:pic>
        <p:nvPicPr>
          <p:cNvPr id="14337" name="Picture 2" descr="cuboid">
            <a:extLst>
              <a:ext uri="{FF2B5EF4-FFF2-40B4-BE49-F238E27FC236}">
                <a16:creationId xmlns:a16="http://schemas.microsoft.com/office/drawing/2014/main" id="{D293A2AC-E778-437B-BA92-2727B731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23279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55363"/>
            <a:ext cx="8627802" cy="540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wrong with this code?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The expression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 </a:t>
            </a:r>
            <a:r>
              <a:rPr lang="en-US" sz="2000" dirty="0">
                <a:latin typeface="+mj-lt"/>
                <a:cs typeface="Courier New" pitchFamily="49" charset="0"/>
              </a:rPr>
              <a:t>is equivalent to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 </a:t>
            </a:r>
            <a:b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&lt;= </a:t>
            </a: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+mj-lt"/>
                <a:cs typeface="Courier New" pitchFamily="49" charset="0"/>
              </a:rPr>
              <a:t>(1995</a:t>
            </a:r>
            <a:r>
              <a:rPr lang="en-US" sz="2000" dirty="0">
                <a:latin typeface="+mj-lt"/>
                <a:cs typeface="Courier New" pitchFamily="49" charset="0"/>
              </a:rPr>
              <a:t> &lt;= </a:t>
            </a:r>
            <a:r>
              <a:rPr lang="en-US" sz="2000" dirty="0" err="1">
                <a:latin typeface="+mj-lt"/>
                <a:cs typeface="Courier New" pitchFamily="49" charset="0"/>
              </a:rPr>
              <a:t>birth_year</a:t>
            </a:r>
            <a:r>
              <a:rPr lang="en-US" sz="2000" dirty="0">
                <a:latin typeface="+mj-lt"/>
                <a:cs typeface="Courier New" pitchFamily="49" charset="0"/>
              </a:rPr>
              <a:t>) gives 1 or 0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  <a:cs typeface="Courier New" pitchFamily="49" charset="0"/>
              </a:rPr>
              <a:t>1 or 0 is always less than 2005!</a:t>
            </a: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C00000"/>
              </a:solidFill>
              <a:latin typeface="+mj-lt"/>
              <a:cs typeface="Courier New" pitchFamily="49" charset="0"/>
            </a:endParaRP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186" y="1790070"/>
            <a:ext cx="6696669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cs1010_println_string(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"You are NOT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                  from Generation Z."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51ED5-915D-4A62-A770-99134B5B5D96}"/>
              </a:ext>
            </a:extLst>
          </p:cNvPr>
          <p:cNvSpPr/>
          <p:nvPr/>
        </p:nvSpPr>
        <p:spPr>
          <a:xfrm>
            <a:off x="352424" y="4131129"/>
            <a:ext cx="7419975" cy="19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1840BD-9445-ABC3-FDE5-B7BD1E31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2E30F-676C-4C9A-E96B-F9A5C2B51F5E}"/>
              </a:ext>
            </a:extLst>
          </p:cNvPr>
          <p:cNvSpPr txBox="1"/>
          <p:nvPr/>
        </p:nvSpPr>
        <p:spPr>
          <a:xfrm>
            <a:off x="776186" y="4348501"/>
            <a:ext cx="6696669" cy="369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45720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1995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birth_year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2005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2400482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Short-Circuit Evaluation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Unit9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31</a:t>
            </a:fld>
            <a:endParaRPr sz="1200" dirty="0"/>
          </a:p>
        </p:txBody>
      </p:sp>
      <p:sp>
        <p:nvSpPr>
          <p:cNvPr id="49" name="[Rectangle 3]"/>
          <p:cNvSpPr txBox="1">
            <a:spLocks noChangeArrowheads="1"/>
          </p:cNvSpPr>
          <p:nvPr/>
        </p:nvSpPr>
        <p:spPr>
          <a:xfrm>
            <a:off x="352425" y="1248508"/>
            <a:ext cx="8562975" cy="5323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Example: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en-US" dirty="0" err="1">
                <a:highlight>
                  <a:srgbClr val="FFFF00"/>
                </a:highlight>
                <a:sym typeface="Wingdings" panose="05000000000000000000" pitchFamily="2" charset="2"/>
              </a:rPr>
              <a:t>birth_year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  &gt;= 1995)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&amp;&amp;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birth_year</a:t>
            </a:r>
            <a:r>
              <a:rPr lang="en-US" dirty="0">
                <a:sym typeface="Wingdings" panose="05000000000000000000" pitchFamily="2" charset="2"/>
              </a:rPr>
              <a:t> &lt;= 2005)</a:t>
            </a:r>
            <a:endParaRPr lang="en-US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birth_year</a:t>
            </a:r>
            <a:r>
              <a:rPr lang="en-US" dirty="0">
                <a:highlight>
                  <a:srgbClr val="FFFF00"/>
                </a:highlight>
              </a:rPr>
              <a:t> &lt; 1995)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|| </a:t>
            </a:r>
            <a:r>
              <a:rPr lang="en-US" dirty="0"/>
              <a:t>(</a:t>
            </a:r>
            <a:r>
              <a:rPr lang="en-US" dirty="0" err="1"/>
              <a:t>birth_year</a:t>
            </a:r>
            <a:r>
              <a:rPr lang="en-US" dirty="0"/>
              <a:t> &gt; 2005)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anose="05000000000000000000" pitchFamily="2" charset="2"/>
              </a:rPr>
              <a:t>Make things faster in some cases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r>
              <a:rPr lang="en-US" dirty="0"/>
              <a:t> &amp;&amp; </a:t>
            </a:r>
            <a:r>
              <a:rPr lang="en-US" dirty="0" err="1"/>
              <a:t>is_prime</a:t>
            </a:r>
            <a:r>
              <a:rPr lang="en-US" dirty="0"/>
              <a:t>(number) VS</a:t>
            </a:r>
          </a:p>
          <a:p>
            <a:pPr marL="274320" lvl="1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r>
              <a:rPr lang="en-US" dirty="0"/>
              <a:t>                     </a:t>
            </a:r>
            <a:r>
              <a:rPr lang="en-US" dirty="0" err="1"/>
              <a:t>is_prime</a:t>
            </a:r>
            <a:r>
              <a:rPr lang="en-US" dirty="0"/>
              <a:t>(number) &amp;&amp; </a:t>
            </a:r>
            <a:r>
              <a:rPr lang="en-US" dirty="0">
                <a:highlight>
                  <a:srgbClr val="FFFF00"/>
                </a:highlight>
              </a:rPr>
              <a:t>(number &lt; 100000)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SG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8E3580-7504-D6AC-6C96-048D01FF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86771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Assertion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C936BDA-375A-5A1D-70DC-537510ABF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A26F32-962A-3983-9542-EA246E8E9F0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10: </a:t>
            </a:r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5CD2CA-7221-B93E-3038-6FBF2BC4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02277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 lnSpcReduction="10000"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logical expression that must be always (i.e., regardless of input) true for the program to be correct.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written anywhere in the code and checked automatically (e.g., using assert() from </a:t>
            </a:r>
            <a:r>
              <a:rPr lang="en-US" dirty="0" err="1"/>
              <a:t>assert.h</a:t>
            </a:r>
            <a:r>
              <a:rPr lang="en-US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Useful for ensuring the algorithm is correctly translated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942258" y="3970726"/>
            <a:ext cx="7519833" cy="25545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1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1}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2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2}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s-ES" sz="2000" b="1" dirty="0">
              <a:solidFill>
                <a:srgbClr val="0000FF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//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Step 3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s-E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true after Step 3}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E2491A-7FAA-7A6A-84A4-65F83CF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2689896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4" y="2976254"/>
            <a:ext cx="5048680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&gt; y) &amp;&amp; (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&lt;= y</a:t>
            </a:r>
            <a:r>
              <a:rPr lang="en-SG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== y)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53">
            <a:extLst>
              <a:ext uri="{FF2B5EF4-FFF2-40B4-BE49-F238E27FC236}">
                <a16:creationId xmlns:a16="http://schemas.microsoft.com/office/drawing/2014/main" id="{37416115-CEE5-4CFE-A531-47FECA5A527E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8836371-BB3C-4342-87C0-77D5EBA6FCC3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1" name="Straight Arrow Connector 33">
              <a:extLst>
                <a:ext uri="{FF2B5EF4-FFF2-40B4-BE49-F238E27FC236}">
                  <a16:creationId xmlns:a16="http://schemas.microsoft.com/office/drawing/2014/main" id="{5375CFEE-B18D-4AF5-A183-92F82A04AB95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73C893A1-DD8E-4E4E-83CC-5A89F4AC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963E351B-1BA8-47E3-A16D-9B4E0D46A4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BF92340A-905F-46DA-BF56-C9F60F2D7CAA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03D1309A-A066-4C86-8100-4C6992A03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2CC8D76A-5525-4CC9-B0A0-BFD852C2A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AE62E0C0-4E46-4362-A2F9-068AFC7EF8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2" name="Straight Connector 41">
              <a:extLst>
                <a:ext uri="{FF2B5EF4-FFF2-40B4-BE49-F238E27FC236}">
                  <a16:creationId xmlns:a16="http://schemas.microsoft.com/office/drawing/2014/main" id="{FD4006F1-C86A-4664-97FF-A2B28453F4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429DDC02-367B-4646-8F3E-B1B1574788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" name="Straight Connector 43">
              <a:extLst>
                <a:ext uri="{FF2B5EF4-FFF2-40B4-BE49-F238E27FC236}">
                  <a16:creationId xmlns:a16="http://schemas.microsoft.com/office/drawing/2014/main" id="{573B404F-ADCF-4858-B7CA-9FB5E9D857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5" name="Straight Arrow Connector 47">
              <a:extLst>
                <a:ext uri="{FF2B5EF4-FFF2-40B4-BE49-F238E27FC236}">
                  <a16:creationId xmlns:a16="http://schemas.microsoft.com/office/drawing/2014/main" id="{22621656-7BC3-43FB-A4C5-515AB8EA21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D5940203-D294-4EA2-BA43-5CB057899C1D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27" name="Straight Connector 49">
              <a:extLst>
                <a:ext uri="{FF2B5EF4-FFF2-40B4-BE49-F238E27FC236}">
                  <a16:creationId xmlns:a16="http://schemas.microsoft.com/office/drawing/2014/main" id="{F529B452-3C49-4035-BB64-802C226955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8" name="Straight Arrow Connector 51">
              <a:extLst>
                <a:ext uri="{FF2B5EF4-FFF2-40B4-BE49-F238E27FC236}">
                  <a16:creationId xmlns:a16="http://schemas.microsoft.com/office/drawing/2014/main" id="{7E3D8EF6-8416-445A-B46B-1F3F04F0AE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555F53-FD37-B421-4779-62F79C10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95998461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Important: Write assertions based on your </a:t>
            </a:r>
            <a:r>
              <a:rPr lang="en-US" dirty="0">
                <a:solidFill>
                  <a:srgbClr val="C00000"/>
                </a:solidFill>
              </a:rPr>
              <a:t>algorithm</a:t>
            </a:r>
            <a:r>
              <a:rPr lang="en-US" dirty="0"/>
              <a:t>, not your </a:t>
            </a:r>
            <a:r>
              <a:rPr lang="en-US" dirty="0">
                <a:solidFill>
                  <a:srgbClr val="C00000"/>
                </a:solidFill>
              </a:rPr>
              <a:t>code</a:t>
            </a:r>
            <a:r>
              <a:rPr lang="en-US" dirty="0"/>
              <a:t>!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Find the maximum value between two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fr-FR" dirty="0"/>
              <a:t>{ ((x &gt; y) &amp;&amp; (max == x)) || ((x &lt;= y) &amp;&amp; (max == y)</a:t>
            </a:r>
            <a:r>
              <a:rPr lang="en-SG" dirty="0"/>
              <a:t>)}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1039913" y="2976254"/>
            <a:ext cx="5073891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y)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&gt;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&gt; y) &amp;&amp; (</a:t>
            </a:r>
            <a:r>
              <a:rPr lang="es-ES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x)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y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{(x &lt;= y</a:t>
            </a:r>
            <a:r>
              <a:rPr lang="en-SG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&amp;&amp; (</a:t>
            </a:r>
            <a:r>
              <a:rPr lang="en-US" sz="2000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 == y)</a:t>
            </a:r>
            <a:r>
              <a:rPr lang="es-ES" sz="2000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A9D89E-ED7E-83C7-66A1-FBF6E2E7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A4B1E7ED-444E-65CA-6B47-63587A78E8D9}"/>
              </a:ext>
            </a:extLst>
          </p:cNvPr>
          <p:cNvGrpSpPr>
            <a:grpSpLocks/>
          </p:cNvGrpSpPr>
          <p:nvPr/>
        </p:nvGrpSpPr>
        <p:grpSpPr bwMode="auto">
          <a:xfrm>
            <a:off x="6289328" y="3358933"/>
            <a:ext cx="2411413" cy="1537336"/>
            <a:chOff x="6445623" y="3191438"/>
            <a:chExt cx="2411506" cy="1537425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0FD6E0D9-2FDF-9730-A146-B535D3B4F770}"/>
                </a:ext>
              </a:extLst>
            </p:cNvPr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5" name="Straight Arrow Connector 33">
              <a:extLst>
                <a:ext uri="{FF2B5EF4-FFF2-40B4-BE49-F238E27FC236}">
                  <a16:creationId xmlns:a16="http://schemas.microsoft.com/office/drawing/2014/main" id="{CA210FE5-4997-BC8F-A07A-D125CF7FA7FF}"/>
                </a:ext>
              </a:extLst>
            </p:cNvPr>
            <p:cNvCxnSpPr>
              <a:cxnSpLocks noChangeShapeType="1"/>
              <a:endCxn id="4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6" name="Straight Connector 35">
              <a:extLst>
                <a:ext uri="{FF2B5EF4-FFF2-40B4-BE49-F238E27FC236}">
                  <a16:creationId xmlns:a16="http://schemas.microsoft.com/office/drawing/2014/main" id="{44874913-F340-F2C6-C44D-485CD2C749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" name="Straight Arrow Connector 36">
              <a:extLst>
                <a:ext uri="{FF2B5EF4-FFF2-40B4-BE49-F238E27FC236}">
                  <a16:creationId xmlns:a16="http://schemas.microsoft.com/office/drawing/2014/main" id="{5A307302-CA6E-0A8C-688C-6EC3BBDD52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F667D191-013D-D86B-6E05-C44FE3842916}"/>
                </a:ext>
              </a:extLst>
            </p:cNvPr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197CE863-6484-DCE1-1425-53AC38FB3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771" y="356362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x &gt; y</a:t>
              </a:r>
              <a:endParaRPr lang="en-SG" sz="1200" i="1" dirty="0"/>
            </a:p>
          </p:txBody>
        </p:sp>
        <p:sp>
          <p:nvSpPr>
            <p:cNvPr id="29" name="TextBox 39">
              <a:extLst>
                <a:ext uri="{FF2B5EF4-FFF2-40B4-BE49-F238E27FC236}">
                  <a16:creationId xmlns:a16="http://schemas.microsoft.com/office/drawing/2014/main" id="{93DDCECD-81F2-FDB9-39B0-AC37CD03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7503" y="3577037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x &lt;= y</a:t>
              </a:r>
              <a:endParaRPr lang="en-SG" sz="1200" i="1" dirty="0"/>
            </a:p>
          </p:txBody>
        </p:sp>
        <p:cxnSp>
          <p:nvCxnSpPr>
            <p:cNvPr id="31" name="Straight Arrow Connector 40">
              <a:extLst>
                <a:ext uri="{FF2B5EF4-FFF2-40B4-BE49-F238E27FC236}">
                  <a16:creationId xmlns:a16="http://schemas.microsoft.com/office/drawing/2014/main" id="{9CF90E05-ACCB-6526-436B-BE894E291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3938" y="4503719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2" name="Straight Connector 41">
              <a:extLst>
                <a:ext uri="{FF2B5EF4-FFF2-40B4-BE49-F238E27FC236}">
                  <a16:creationId xmlns:a16="http://schemas.microsoft.com/office/drawing/2014/main" id="{04173FB7-CD45-7AA3-8DAE-1102C37FAD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Arrow Connector 42">
              <a:extLst>
                <a:ext uri="{FF2B5EF4-FFF2-40B4-BE49-F238E27FC236}">
                  <a16:creationId xmlns:a16="http://schemas.microsoft.com/office/drawing/2014/main" id="{3B75B619-FEAC-0EFE-D57F-1C4820A48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22141" y="4518774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34" name="Straight Connector 43">
              <a:extLst>
                <a:ext uri="{FF2B5EF4-FFF2-40B4-BE49-F238E27FC236}">
                  <a16:creationId xmlns:a16="http://schemas.microsoft.com/office/drawing/2014/main" id="{D9BF39EB-0508-0EF1-5264-0B104F2206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Arrow Connector 47">
              <a:extLst>
                <a:ext uri="{FF2B5EF4-FFF2-40B4-BE49-F238E27FC236}">
                  <a16:creationId xmlns:a16="http://schemas.microsoft.com/office/drawing/2014/main" id="{4BAFF74A-81C2-3855-FE34-0D6B09231E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72F53E7B-BFA5-512C-3E6E-052EE1527BD0}"/>
                </a:ext>
              </a:extLst>
            </p:cNvPr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7" name="Straight Connector 49">
              <a:extLst>
                <a:ext uri="{FF2B5EF4-FFF2-40B4-BE49-F238E27FC236}">
                  <a16:creationId xmlns:a16="http://schemas.microsoft.com/office/drawing/2014/main" id="{611A1807-EE83-CD39-F8D4-E0953D6528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0613" y="4361329"/>
              <a:ext cx="0" cy="149509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565A25FF-B4F3-2E7F-88DA-E8F294D02F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646274" y="4513246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863347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10" y="1726566"/>
            <a:ext cx="6984000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8) &amp;&amp; (score &gt;= 5)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5) &amp;&amp; (score &gt;= 3)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3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735B7-962E-09AB-FB08-D6760B24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86031-1B1D-6DCB-FF72-0F261965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9" y="4759692"/>
            <a:ext cx="4075999" cy="1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Print a letter grade based on a score</a:t>
            </a:r>
            <a:endParaRPr lang="en-US" sz="3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6988578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&gt;=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score &lt; 8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8) &amp;&amp; (score &gt;= 5)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5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(score &gt;= </a:t>
            </a:r>
            <a:r>
              <a:rPr lang="es-E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(score &lt; 5) &amp;&amp; (score &gt;= 3)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s-E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score &lt; 3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CC06E-60FF-5F80-94B9-CF4328B1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4481A7-C55F-2D72-2BE3-602566F3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109" y="4759692"/>
            <a:ext cx="4075999" cy="1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9430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De Morgan's Law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279424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&amp;&amp;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||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pt-BR" dirty="0">
                <a:solidFill>
                  <a:srgbClr val="0000FF"/>
                </a:solidFill>
              </a:rPr>
              <a:t>!(e1 || e2) </a:t>
            </a:r>
            <a:r>
              <a:rPr lang="pt-BR" dirty="0"/>
              <a:t>is the same as </a:t>
            </a:r>
            <a:r>
              <a:rPr lang="pt-BR" dirty="0">
                <a:solidFill>
                  <a:srgbClr val="0000FF"/>
                </a:solidFill>
              </a:rPr>
              <a:t>(!e1) &amp;&amp; (!e2)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Help to quickly write the assertion for false block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5AA11-5681-47FB-AA94-C76223DE9352}"/>
              </a:ext>
            </a:extLst>
          </p:cNvPr>
          <p:cNvSpPr txBox="1"/>
          <p:nvPr/>
        </p:nvSpPr>
        <p:spPr>
          <a:xfrm>
            <a:off x="973949" y="2997774"/>
            <a:ext cx="6526445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(…)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&amp;&amp;   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s-E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2F03C-3D9A-47CF-8FA6-851312B9155C}"/>
              </a:ext>
            </a:extLst>
          </p:cNvPr>
          <p:cNvSpPr txBox="1"/>
          <p:nvPr/>
        </p:nvSpPr>
        <p:spPr>
          <a:xfrm>
            <a:off x="973947" y="515265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2A383-CC54-46C5-88B7-8AA206CA370C}"/>
              </a:ext>
            </a:extLst>
          </p:cNvPr>
          <p:cNvSpPr txBox="1"/>
          <p:nvPr/>
        </p:nvSpPr>
        <p:spPr>
          <a:xfrm>
            <a:off x="973947" y="5944917"/>
            <a:ext cx="652644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1995) || </a:t>
            </a:r>
            <a:b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birth_year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2005)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05DE2A-8801-EAF6-A362-6A79DD22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B29D67A-E1FB-B8A1-FFED-05798E6A90A4}"/>
              </a:ext>
            </a:extLst>
          </p:cNvPr>
          <p:cNvSpPr/>
          <p:nvPr/>
        </p:nvSpPr>
        <p:spPr>
          <a:xfrm>
            <a:off x="4028792" y="4734962"/>
            <a:ext cx="208230" cy="4176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8C1099F-1121-70FE-4A9C-B34BE7EF3CFA}"/>
              </a:ext>
            </a:extLst>
          </p:cNvPr>
          <p:cNvSpPr/>
          <p:nvPr/>
        </p:nvSpPr>
        <p:spPr>
          <a:xfrm>
            <a:off x="4028792" y="5780795"/>
            <a:ext cx="208230" cy="182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6041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D6A-B3AC-C25B-55A6-67DA03BC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E987993-DE1D-F29E-7138-D50B0A096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A8A51-84C3-56B9-D3CD-6530763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E63065-D1D2-FCEB-780B-3BFBFEAC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C8FADF7-440E-7D9D-B20D-0E5311E6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the dimensions of the cuboid 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and the selected option</a:t>
            </a:r>
            <a:endParaRPr lang="en-US" sz="2000" i="1" dirty="0">
              <a:solidFill>
                <a:srgbClr val="FF0000"/>
              </a:solidFill>
            </a:endParaRPr>
          </a:p>
        </p:txBody>
      </p:sp>
      <p:pic>
        <p:nvPicPr>
          <p:cNvPr id="12" name="Picture 2" descr="cuboid">
            <a:extLst>
              <a:ext uri="{FF2B5EF4-FFF2-40B4-BE49-F238E27FC236}">
                <a16:creationId xmlns:a16="http://schemas.microsoft.com/office/drawing/2014/main" id="{67892E3E-CDFD-F485-8156-F0655D39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B7372-8C6B-8AF8-BB66-D5B1960E17A9}"/>
              </a:ext>
            </a:extLst>
          </p:cNvPr>
          <p:cNvSpPr/>
          <p:nvPr/>
        </p:nvSpPr>
        <p:spPr>
          <a:xfrm>
            <a:off x="1217574" y="4808553"/>
            <a:ext cx="3426854" cy="44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4500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Unit10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40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8/9/10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1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BCAF-04C1-63A3-64E2-E4246725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2EBEC03-983B-55ED-9299-62840F847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FBF01-6F6D-AFA7-BD28-BA60AF17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545E79-5DAD-90DD-6526-B27A409B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C99AD5EF-7BE8-E019-671B-ACFAF446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compute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compute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A66B3E35-9CAB-4E44-551A-A821B429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6FB297-27BB-D777-36EE-F1D7E58A446C}"/>
              </a:ext>
            </a:extLst>
          </p:cNvPr>
          <p:cNvSpPr/>
          <p:nvPr/>
        </p:nvSpPr>
        <p:spPr>
          <a:xfrm>
            <a:off x="1806047" y="4417510"/>
            <a:ext cx="3031701" cy="44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6D4A9-2D15-6187-A105-CCDEE29EE418}"/>
              </a:ext>
            </a:extLst>
          </p:cNvPr>
          <p:cNvSpPr/>
          <p:nvPr/>
        </p:nvSpPr>
        <p:spPr>
          <a:xfrm>
            <a:off x="1806048" y="4944355"/>
            <a:ext cx="3031701" cy="440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11060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15F94-C3CD-5126-DB64-E71AE74F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EBE07AF-FA80-24C4-AA32-FBE3BBE5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E9FEB-B21B-B06B-A897-F386AE4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8C12D-4361-3F3A-D750-8E8DB7B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8B3A83A3-62BC-8F53-408A-ACBF3977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/ or the diagonal of a cuboid </a:t>
            </a:r>
            <a:r>
              <a:rPr lang="en-US" sz="2800" dirty="0">
                <a:solidFill>
                  <a:srgbClr val="FF0000"/>
                </a:solidFill>
              </a:rPr>
              <a:t>depending on user input</a:t>
            </a:r>
            <a:r>
              <a:rPr lang="en-US" sz="28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for surface area,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for diagonal,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 for both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1 or 3</a:t>
            </a:r>
            <a:r>
              <a:rPr lang="en-US" sz="2000" dirty="0"/>
              <a:t>, print the surface area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olidFill>
                  <a:srgbClr val="FF0000"/>
                </a:solidFill>
              </a:rPr>
              <a:t>If option selected is 2 or 3</a:t>
            </a:r>
            <a:r>
              <a:rPr lang="en-US" sz="2000" dirty="0"/>
              <a:t>, print the diagonal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1200" dirty="0"/>
          </a:p>
        </p:txBody>
      </p:sp>
      <p:pic>
        <p:nvPicPr>
          <p:cNvPr id="4" name="Picture 2" descr="cuboid">
            <a:extLst>
              <a:ext uri="{FF2B5EF4-FFF2-40B4-BE49-F238E27FC236}">
                <a16:creationId xmlns:a16="http://schemas.microsoft.com/office/drawing/2014/main" id="{69F72204-B293-9C89-63A8-8ADCEB7D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760" y="2850460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52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420099" y="1852783"/>
            <a:ext cx="8460132" cy="38446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79BD-DA40-0922-7292-64A82E91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A2696-602E-4B28-E682-BEEFD8AC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4221949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Non-Sequential Control Flow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Another example: Base case or Recursive case?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BD3315-263F-4198-BFCC-BA1CE3299DFA}"/>
              </a:ext>
            </a:extLst>
          </p:cNvPr>
          <p:cNvSpPr txBox="1"/>
          <p:nvPr/>
        </p:nvSpPr>
        <p:spPr>
          <a:xfrm>
            <a:off x="184939" y="1782559"/>
            <a:ext cx="693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BEFA9-D925-2021-8217-3B6D5396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47273-A5E0-BC9B-BB16-A947FBED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if-else</a:t>
            </a:r>
            <a:r>
              <a:rPr lang="en-GB" sz="3600" dirty="0">
                <a:solidFill>
                  <a:srgbClr val="0000FF"/>
                </a:solidFill>
              </a:rPr>
              <a:t>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7375" y="4081150"/>
            <a:ext cx="6669296" cy="203132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&lt;logical expression&gt;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“true block”: statements to be executed if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6213" lvl="1"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“false block”: statements to be executed if    </a:t>
            </a:r>
            <a:br>
              <a:rPr lang="en-SG" b="1" dirty="0">
                <a:latin typeface="Courier New" pitchFamily="49" charset="0"/>
                <a:cs typeface="Courier New" pitchFamily="49" charset="0"/>
              </a:rPr>
            </a:br>
            <a:r>
              <a:rPr lang="en-SG" b="1" dirty="0">
                <a:latin typeface="Courier New" pitchFamily="49" charset="0"/>
                <a:cs typeface="Courier New" pitchFamily="49" charset="0"/>
              </a:rPr>
              <a:t>   the expression is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 marL="176213" lvl="1"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1" name="Group 53"/>
          <p:cNvGrpSpPr>
            <a:grpSpLocks/>
          </p:cNvGrpSpPr>
          <p:nvPr/>
        </p:nvGrpSpPr>
        <p:grpSpPr bwMode="auto">
          <a:xfrm>
            <a:off x="6503987" y="2395720"/>
            <a:ext cx="2411413" cy="1556313"/>
            <a:chOff x="6445623" y="3191438"/>
            <a:chExt cx="2411506" cy="1556403"/>
          </a:xfrm>
        </p:grpSpPr>
        <p:sp>
          <p:nvSpPr>
            <p:cNvPr id="32" name="Flowchart: Decision 31"/>
            <p:cNvSpPr/>
            <p:nvPr/>
          </p:nvSpPr>
          <p:spPr bwMode="auto">
            <a:xfrm>
              <a:off x="7104461" y="3567697"/>
              <a:ext cx="1130344" cy="498504"/>
            </a:xfrm>
            <a:prstGeom prst="flowChartDecision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33" name="Straight Arrow Connector 33"/>
            <p:cNvCxnSpPr>
              <a:cxnSpLocks noChangeShapeType="1"/>
              <a:endCxn id="32" idx="0"/>
            </p:cNvCxnSpPr>
            <p:nvPr/>
          </p:nvCxnSpPr>
          <p:spPr bwMode="auto">
            <a:xfrm rot="5400000">
              <a:off x="7481050" y="3379695"/>
              <a:ext cx="376515" cy="2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4" name="TextBox 34"/>
            <p:cNvSpPr txBox="1">
              <a:spLocks noChangeArrowheads="1"/>
            </p:cNvSpPr>
            <p:nvPr/>
          </p:nvSpPr>
          <p:spPr bwMode="auto">
            <a:xfrm>
              <a:off x="7319683" y="3662083"/>
              <a:ext cx="712694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 err="1"/>
                <a:t>exp</a:t>
              </a:r>
              <a:r>
                <a:rPr lang="en-US" sz="1200" i="1" dirty="0"/>
                <a:t>?</a:t>
              </a:r>
              <a:endParaRPr lang="en-SG" sz="1200" i="1" dirty="0"/>
            </a:p>
          </p:txBody>
        </p:sp>
        <p:cxnSp>
          <p:nvCxnSpPr>
            <p:cNvPr id="35" name="Straight Connector 35"/>
            <p:cNvCxnSpPr>
              <a:cxnSpLocks noChangeShapeType="1"/>
            </p:cNvCxnSpPr>
            <p:nvPr/>
          </p:nvCxnSpPr>
          <p:spPr bwMode="auto">
            <a:xfrm rot="10800000">
              <a:off x="6835589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6" name="Straight Arrow Connector 36"/>
            <p:cNvCxnSpPr>
              <a:cxnSpLocks noChangeShapeType="1"/>
            </p:cNvCxnSpPr>
            <p:nvPr/>
          </p:nvCxnSpPr>
          <p:spPr bwMode="auto">
            <a:xfrm rot="5400000">
              <a:off x="6728011" y="3904129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37" name="Flowchart: Process 36"/>
            <p:cNvSpPr/>
            <p:nvPr/>
          </p:nvSpPr>
          <p:spPr bwMode="auto">
            <a:xfrm>
              <a:off x="6445623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sp>
          <p:nvSpPr>
            <p:cNvPr id="38" name="TextBox 38"/>
            <p:cNvSpPr txBox="1">
              <a:spLocks noChangeArrowheads="1"/>
            </p:cNvSpPr>
            <p:nvPr/>
          </p:nvSpPr>
          <p:spPr bwMode="auto">
            <a:xfrm>
              <a:off x="6719047" y="3572435"/>
              <a:ext cx="56029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i="1" dirty="0"/>
                <a:t>true</a:t>
              </a:r>
              <a:endParaRPr lang="en-SG" sz="1200" i="1" dirty="0"/>
            </a:p>
          </p:txBody>
        </p:sp>
        <p:sp>
          <p:nvSpPr>
            <p:cNvPr id="39" name="TextBox 39"/>
            <p:cNvSpPr txBox="1">
              <a:spLocks noChangeArrowheads="1"/>
            </p:cNvSpPr>
            <p:nvPr/>
          </p:nvSpPr>
          <p:spPr bwMode="auto">
            <a:xfrm>
              <a:off x="8095129" y="3563471"/>
              <a:ext cx="626421" cy="277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false</a:t>
              </a:r>
              <a:endParaRPr lang="en-SG" sz="1200" i="1" dirty="0"/>
            </a:p>
          </p:txBody>
        </p:sp>
        <p:cxnSp>
          <p:nvCxnSpPr>
            <p:cNvPr id="40" name="Straight Arrow Connector 40"/>
            <p:cNvCxnSpPr>
              <a:cxnSpLocks noChangeShapeType="1"/>
            </p:cNvCxnSpPr>
            <p:nvPr/>
          </p:nvCxnSpPr>
          <p:spPr bwMode="auto">
            <a:xfrm flipH="1">
              <a:off x="7696821" y="4522697"/>
              <a:ext cx="1" cy="225144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1" name="Straight Connector 41"/>
            <p:cNvCxnSpPr>
              <a:cxnSpLocks noChangeShapeType="1"/>
            </p:cNvCxnSpPr>
            <p:nvPr/>
          </p:nvCxnSpPr>
          <p:spPr bwMode="auto">
            <a:xfrm rot="5400000">
              <a:off x="6741459" y="4442012"/>
              <a:ext cx="16136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2" name="Straight Arrow Connector 42"/>
            <p:cNvCxnSpPr>
              <a:cxnSpLocks noChangeShapeType="1"/>
            </p:cNvCxnSpPr>
            <p:nvPr/>
          </p:nvCxnSpPr>
          <p:spPr bwMode="auto">
            <a:xfrm>
              <a:off x="6822141" y="4509247"/>
              <a:ext cx="860612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43" name="Straight Connector 43"/>
            <p:cNvCxnSpPr>
              <a:cxnSpLocks noChangeShapeType="1"/>
            </p:cNvCxnSpPr>
            <p:nvPr/>
          </p:nvCxnSpPr>
          <p:spPr bwMode="auto">
            <a:xfrm rot="10800000">
              <a:off x="8198225" y="3810001"/>
              <a:ext cx="268941" cy="6725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4" name="Straight Arrow Connector 47"/>
            <p:cNvCxnSpPr>
              <a:cxnSpLocks noChangeShapeType="1"/>
            </p:cNvCxnSpPr>
            <p:nvPr/>
          </p:nvCxnSpPr>
          <p:spPr bwMode="auto">
            <a:xfrm rot="5400000">
              <a:off x="8386482" y="3903337"/>
              <a:ext cx="188259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45" name="Flowchart: Process 44"/>
            <p:cNvSpPr/>
            <p:nvPr/>
          </p:nvSpPr>
          <p:spPr bwMode="auto">
            <a:xfrm>
              <a:off x="8104625" y="4024923"/>
              <a:ext cx="752504" cy="336569"/>
            </a:xfrm>
            <a:prstGeom prst="flowChartProcess">
              <a:avLst/>
            </a:prstGeom>
            <a:solidFill>
              <a:schemeClr val="accent5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46" name="Straight Connector 49"/>
            <p:cNvCxnSpPr>
              <a:cxnSpLocks noChangeShapeType="1"/>
            </p:cNvCxnSpPr>
            <p:nvPr/>
          </p:nvCxnSpPr>
          <p:spPr bwMode="auto">
            <a:xfrm rot="5400000">
              <a:off x="8390965" y="4450977"/>
              <a:ext cx="179295" cy="0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7" name="Straight Arrow Connector 51"/>
            <p:cNvCxnSpPr>
              <a:cxnSpLocks noChangeShapeType="1"/>
            </p:cNvCxnSpPr>
            <p:nvPr/>
          </p:nvCxnSpPr>
          <p:spPr bwMode="auto">
            <a:xfrm rot="10800000">
              <a:off x="7664824" y="4531659"/>
              <a:ext cx="820270" cy="15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1EEE82A-4DB6-1D4F-9A03-5951F440FE93}"/>
              </a:ext>
            </a:extLst>
          </p:cNvPr>
          <p:cNvSpPr txBox="1"/>
          <p:nvPr/>
        </p:nvSpPr>
        <p:spPr>
          <a:xfrm>
            <a:off x="587375" y="1302555"/>
            <a:ext cx="5447665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0" name="Content Placeholder 5">
            <a:extLst>
              <a:ext uri="{FF2B5EF4-FFF2-40B4-BE49-F238E27FC236}">
                <a16:creationId xmlns:a16="http://schemas.microsoft.com/office/drawing/2014/main" id="{6A68E681-1A88-9040-8F49-07716663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3452348"/>
            <a:ext cx="8229600" cy="497181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Syntax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83F43-A406-1CE9-CF6D-8F910FB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Unit8 -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90E042-9818-E9EF-F802-25A73ABB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5998376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18542</TotalTime>
  <Words>3332</Words>
  <Application>Microsoft Office PowerPoint</Application>
  <PresentationFormat>On-screen Show (4:3)</PresentationFormat>
  <Paragraphs>887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Courier</vt:lpstr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8: Conditional Statements</vt:lpstr>
      <vt:lpstr>Sequential Control Flow</vt:lpstr>
      <vt:lpstr>Non-Sequential Control Flow</vt:lpstr>
      <vt:lpstr>Non-Sequential Control Flow</vt:lpstr>
      <vt:lpstr>Non-Sequential Control Flow</vt:lpstr>
      <vt:lpstr>Non-Sequential Control Flow</vt:lpstr>
      <vt:lpstr>Non-Sequential Control Flow</vt:lpstr>
      <vt:lpstr>if-else Statements</vt:lpstr>
      <vt:lpstr>if-else Statements</vt:lpstr>
      <vt:lpstr>if-else Statements</vt:lpstr>
      <vt:lpstr>Skipping else</vt:lpstr>
      <vt:lpstr>Pop Quiz</vt:lpstr>
      <vt:lpstr>Pop Quiz</vt:lpstr>
      <vt:lpstr>Conditional Operators</vt:lpstr>
      <vt:lpstr>More than 2 possibilities?</vt:lpstr>
      <vt:lpstr>More than 2 possibilities?</vt:lpstr>
      <vt:lpstr>Nested if-else Statements </vt:lpstr>
      <vt:lpstr>More than 2 possibilities?</vt:lpstr>
      <vt:lpstr>if-(else-if-)else… Statements </vt:lpstr>
      <vt:lpstr>Ex#1: CS1010 Schedule</vt:lpstr>
      <vt:lpstr>Ex#1: CS1010 Schedule</vt:lpstr>
      <vt:lpstr>Ex#1: CS1010 Schedule</vt:lpstr>
      <vt:lpstr>Ex#1: CS1010 Schedule</vt:lpstr>
      <vt:lpstr>PowerPoint Presentation</vt:lpstr>
      <vt:lpstr>Unit 9: Logical Expressions</vt:lpstr>
      <vt:lpstr>Boolean Values</vt:lpstr>
      <vt:lpstr>Boolean Values</vt:lpstr>
      <vt:lpstr>Logical Operators</vt:lpstr>
      <vt:lpstr>Common Mistake</vt:lpstr>
      <vt:lpstr>Short-Circuit Evaluation</vt:lpstr>
      <vt:lpstr>PowerPoint Presentation</vt:lpstr>
      <vt:lpstr>Unit 10: Assertion</vt:lpstr>
      <vt:lpstr>Assertion</vt:lpstr>
      <vt:lpstr>Example 1</vt:lpstr>
      <vt:lpstr>Example 1</vt:lpstr>
      <vt:lpstr>Example 2</vt:lpstr>
      <vt:lpstr>Example 2</vt:lpstr>
      <vt:lpstr>De Morgan's Law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1542</cp:revision>
  <cp:lastPrinted>2014-06-20T04:24:53Z</cp:lastPrinted>
  <dcterms:created xsi:type="dcterms:W3CDTF">1998-09-05T15:03:32Z</dcterms:created>
  <dcterms:modified xsi:type="dcterms:W3CDTF">2025-02-04T04:06:25Z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