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2"/>
  </p:notesMasterIdLst>
  <p:handoutMasterIdLst>
    <p:handoutMasterId r:id="rId13"/>
  </p:handoutMasterIdLst>
  <p:sldIdLst>
    <p:sldId id="256" r:id="rId2"/>
    <p:sldId id="636" r:id="rId3"/>
    <p:sldId id="601" r:id="rId4"/>
    <p:sldId id="619" r:id="rId5"/>
    <p:sldId id="622" r:id="rId6"/>
    <p:sldId id="635" r:id="rId7"/>
    <p:sldId id="639" r:id="rId8"/>
    <p:sldId id="525" r:id="rId9"/>
    <p:sldId id="638" r:id="rId10"/>
    <p:sldId id="63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E3D77F-2089-4978-8538-76D0C854FC7E}" v="16" dt="2025-03-11T01:38:4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5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3734313E-5771-4880-93AA-BBBC93FA4756}"/>
    <pc:docChg chg="modSld modMainMaster">
      <pc:chgData name="Zhao Jin" userId="cd05a825-544c-438a-9ba1-08e63db50b47" providerId="ADAL" clId="{3734313E-5771-4880-93AA-BBBC93FA4756}" dt="2024-02-01T09:42:55.831" v="1" actId="255"/>
      <pc:docMkLst>
        <pc:docMk/>
      </pc:docMkLst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4078418712" sldId="525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3734313E-5771-4880-93AA-BBBC93FA4756}" dt="2024-02-01T09:42:55.831" v="1" actId="255"/>
        <pc:sldMkLst>
          <pc:docMk/>
          <pc:sldMk cId="1542002799" sldId="602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489370454" sldId="605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640598186" sldId="606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282410985" sldId="620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503582036" sldId="622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58830549" sldId="635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1235845528" sldId="637"/>
        </pc:sldMkLst>
      </pc:sldChg>
      <pc:sldChg chg="modSp">
        <pc:chgData name="Zhao Jin" userId="cd05a825-544c-438a-9ba1-08e63db50b47" providerId="ADAL" clId="{3734313E-5771-4880-93AA-BBBC93FA4756}" dt="2024-02-01T09:42:47.057" v="0"/>
        <pc:sldMkLst>
          <pc:docMk/>
          <pc:sldMk cId="3042096305" sldId="638"/>
        </pc:sldMkLst>
      </pc:sldChg>
      <pc:sldMasterChg chg="modSp modSldLayout">
        <pc:chgData name="Zhao Jin" userId="cd05a825-544c-438a-9ba1-08e63db50b47" providerId="ADAL" clId="{3734313E-5771-4880-93AA-BBBC93FA4756}" dt="2024-02-01T09:42:47.057" v="0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34313E-5771-4880-93AA-BBBC93FA4756}" dt="2024-02-01T09:42:47.057" v="0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BDE3D77F-2089-4978-8538-76D0C854FC7E}"/>
    <pc:docChg chg="undo custSel addSld modSld">
      <pc:chgData name="Zhao Jin" userId="cd05a825-544c-438a-9ba1-08e63db50b47" providerId="ADAL" clId="{BDE3D77F-2089-4978-8538-76D0C854FC7E}" dt="2025-03-11T01:40:03.723" v="418" actId="5793"/>
      <pc:docMkLst>
        <pc:docMk/>
      </pc:docMkLst>
      <pc:sldChg chg="modSp mod">
        <pc:chgData name="Zhao Jin" userId="cd05a825-544c-438a-9ba1-08e63db50b47" providerId="ADAL" clId="{BDE3D77F-2089-4978-8538-76D0C854FC7E}" dt="2025-03-11T01:38:25.173" v="223" actId="20577"/>
        <pc:sldMkLst>
          <pc:docMk/>
          <pc:sldMk cId="4199745321" sldId="619"/>
        </pc:sldMkLst>
        <pc:spChg chg="mod">
          <ac:chgData name="Zhao Jin" userId="cd05a825-544c-438a-9ba1-08e63db50b47" providerId="ADAL" clId="{BDE3D77F-2089-4978-8538-76D0C854FC7E}" dt="2025-03-10T07:04:48.690" v="57" actId="1036"/>
          <ac:spMkLst>
            <pc:docMk/>
            <pc:sldMk cId="4199745321" sldId="619"/>
            <ac:spMk id="4" creationId="{2E8F10BF-00EA-4821-B538-7C75A02A3AC3}"/>
          </ac:spMkLst>
        </pc:spChg>
        <pc:spChg chg="mod">
          <ac:chgData name="Zhao Jin" userId="cd05a825-544c-438a-9ba1-08e63db50b47" providerId="ADAL" clId="{BDE3D77F-2089-4978-8538-76D0C854FC7E}" dt="2025-03-10T07:04:46.569" v="56" actId="13926"/>
          <ac:spMkLst>
            <pc:docMk/>
            <pc:sldMk cId="4199745321" sldId="619"/>
            <ac:spMk id="13" creationId="{A6C30920-C994-477D-BF38-FB31A7971AB0}"/>
          </ac:spMkLst>
        </pc:spChg>
        <pc:spChg chg="mod">
          <ac:chgData name="Zhao Jin" userId="cd05a825-544c-438a-9ba1-08e63db50b47" providerId="ADAL" clId="{BDE3D77F-2089-4978-8538-76D0C854FC7E}" dt="2025-03-11T01:38:25.173" v="223" actId="20577"/>
          <ac:spMkLst>
            <pc:docMk/>
            <pc:sldMk cId="4199745321" sldId="619"/>
            <ac:spMk id="14338" creationId="{00000000-0000-0000-0000-000000000000}"/>
          </ac:spMkLst>
        </pc:spChg>
      </pc:sldChg>
      <pc:sldChg chg="modSp mod">
        <pc:chgData name="Zhao Jin" userId="cd05a825-544c-438a-9ba1-08e63db50b47" providerId="ADAL" clId="{BDE3D77F-2089-4978-8538-76D0C854FC7E}" dt="2025-03-10T07:02:28.503" v="50" actId="20577"/>
        <pc:sldMkLst>
          <pc:docMk/>
          <pc:sldMk cId="3503582036" sldId="622"/>
        </pc:sldMkLst>
        <pc:spChg chg="mod">
          <ac:chgData name="Zhao Jin" userId="cd05a825-544c-438a-9ba1-08e63db50b47" providerId="ADAL" clId="{BDE3D77F-2089-4978-8538-76D0C854FC7E}" dt="2025-03-10T06:57:25.655" v="40" actId="207"/>
          <ac:spMkLst>
            <pc:docMk/>
            <pc:sldMk cId="3503582036" sldId="622"/>
            <ac:spMk id="61" creationId="{4C4155C8-4656-E0CD-BBA0-2F96A7655BC8}"/>
          </ac:spMkLst>
        </pc:spChg>
        <pc:spChg chg="mod">
          <ac:chgData name="Zhao Jin" userId="cd05a825-544c-438a-9ba1-08e63db50b47" providerId="ADAL" clId="{BDE3D77F-2089-4978-8538-76D0C854FC7E}" dt="2025-03-10T07:02:28.503" v="50" actId="20577"/>
          <ac:spMkLst>
            <pc:docMk/>
            <pc:sldMk cId="3503582036" sldId="622"/>
            <ac:spMk id="62" creationId="{6C12A07D-29B9-1094-692E-279280E4A2F4}"/>
          </ac:spMkLst>
        </pc:spChg>
      </pc:sldChg>
      <pc:sldChg chg="modSp mod">
        <pc:chgData name="Zhao Jin" userId="cd05a825-544c-438a-9ba1-08e63db50b47" providerId="ADAL" clId="{BDE3D77F-2089-4978-8538-76D0C854FC7E}" dt="2025-03-10T07:27:32.513" v="72" actId="207"/>
        <pc:sldMkLst>
          <pc:docMk/>
          <pc:sldMk cId="1258830549" sldId="635"/>
        </pc:sldMkLst>
        <pc:spChg chg="mod">
          <ac:chgData name="Zhao Jin" userId="cd05a825-544c-438a-9ba1-08e63db50b47" providerId="ADAL" clId="{BDE3D77F-2089-4978-8538-76D0C854FC7E}" dt="2025-03-10T07:27:32.513" v="72" actId="207"/>
          <ac:spMkLst>
            <pc:docMk/>
            <pc:sldMk cId="1258830549" sldId="635"/>
            <ac:spMk id="4" creationId="{016708B5-5385-A496-A2BA-A726A047DCEE}"/>
          </ac:spMkLst>
        </pc:spChg>
      </pc:sldChg>
      <pc:sldChg chg="addSp delSp modSp mod modAnim">
        <pc:chgData name="Zhao Jin" userId="cd05a825-544c-438a-9ba1-08e63db50b47" providerId="ADAL" clId="{BDE3D77F-2089-4978-8538-76D0C854FC7E}" dt="2025-03-11T01:37:08.140" v="127" actId="1035"/>
        <pc:sldMkLst>
          <pc:docMk/>
          <pc:sldMk cId="980586276" sldId="636"/>
        </pc:sldMkLst>
        <pc:spChg chg="add del mod">
          <ac:chgData name="Zhao Jin" userId="cd05a825-544c-438a-9ba1-08e63db50b47" providerId="ADAL" clId="{BDE3D77F-2089-4978-8538-76D0C854FC7E}" dt="2025-03-11T01:35:58.841" v="91" actId="478"/>
          <ac:spMkLst>
            <pc:docMk/>
            <pc:sldMk cId="980586276" sldId="636"/>
            <ac:spMk id="5" creationId="{AD7718AB-FC7F-4121-7504-37A9D9B73A78}"/>
          </ac:spMkLst>
        </pc:spChg>
        <pc:spChg chg="add del mod">
          <ac:chgData name="Zhao Jin" userId="cd05a825-544c-438a-9ba1-08e63db50b47" providerId="ADAL" clId="{BDE3D77F-2089-4978-8538-76D0C854FC7E}" dt="2025-03-11T01:35:55.029" v="90" actId="21"/>
          <ac:spMkLst>
            <pc:docMk/>
            <pc:sldMk cId="980586276" sldId="636"/>
            <ac:spMk id="6" creationId="{4C9D842F-69A9-7546-9E0A-6AE26B6AB11F}"/>
          </ac:spMkLst>
        </pc:spChg>
        <pc:spChg chg="mod">
          <ac:chgData name="Zhao Jin" userId="cd05a825-544c-438a-9ba1-08e63db50b47" providerId="ADAL" clId="{BDE3D77F-2089-4978-8538-76D0C854FC7E}" dt="2025-03-11T01:34:37.969" v="78"/>
          <ac:spMkLst>
            <pc:docMk/>
            <pc:sldMk cId="980586276" sldId="636"/>
            <ac:spMk id="8" creationId="{AC72A9D4-4530-F731-81B0-8D27107DBA7E}"/>
          </ac:spMkLst>
        </pc:spChg>
        <pc:spChg chg="mod">
          <ac:chgData name="Zhao Jin" userId="cd05a825-544c-438a-9ba1-08e63db50b47" providerId="ADAL" clId="{BDE3D77F-2089-4978-8538-76D0C854FC7E}" dt="2025-03-11T01:37:08.140" v="127" actId="1035"/>
          <ac:spMkLst>
            <pc:docMk/>
            <pc:sldMk cId="980586276" sldId="636"/>
            <ac:spMk id="9" creationId="{474AF172-D699-A880-8434-3E2D5FA23022}"/>
          </ac:spMkLst>
        </pc:spChg>
      </pc:sldChg>
      <pc:sldChg chg="modSp add mod">
        <pc:chgData name="Zhao Jin" userId="cd05a825-544c-438a-9ba1-08e63db50b47" providerId="ADAL" clId="{BDE3D77F-2089-4978-8538-76D0C854FC7E}" dt="2025-03-11T01:40:03.723" v="418" actId="5793"/>
        <pc:sldMkLst>
          <pc:docMk/>
          <pc:sldMk cId="3405061206" sldId="639"/>
        </pc:sldMkLst>
        <pc:spChg chg="mod">
          <ac:chgData name="Zhao Jin" userId="cd05a825-544c-438a-9ba1-08e63db50b47" providerId="ADAL" clId="{BDE3D77F-2089-4978-8538-76D0C854FC7E}" dt="2025-03-11T01:39:46.186" v="348" actId="12"/>
          <ac:spMkLst>
            <pc:docMk/>
            <pc:sldMk cId="3405061206" sldId="639"/>
            <ac:spMk id="6" creationId="{08B71498-0FDB-2170-A0B7-F9EF0AB5FA30}"/>
          </ac:spMkLst>
        </pc:spChg>
        <pc:spChg chg="mod">
          <ac:chgData name="Zhao Jin" userId="cd05a825-544c-438a-9ba1-08e63db50b47" providerId="ADAL" clId="{BDE3D77F-2089-4978-8538-76D0C854FC7E}" dt="2025-03-11T01:40:03.723" v="418" actId="5793"/>
          <ac:spMkLst>
            <pc:docMk/>
            <pc:sldMk cId="3405061206" sldId="639"/>
            <ac:spMk id="13" creationId="{4E81BBB0-3E76-B07B-161A-0459AAE18007}"/>
          </ac:spMkLst>
        </pc:spChg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75F7C722-C61E-471A-9B33-2309D7EAF671}"/>
    <pc:docChg chg="custSel modSld">
      <pc:chgData name="Zhao Jin" userId="cd05a825-544c-438a-9ba1-08e63db50b47" providerId="ADAL" clId="{75F7C722-C61E-471A-9B33-2309D7EAF671}" dt="2024-01-31T05:14:53.295" v="2" actId="27636"/>
      <pc:docMkLst>
        <pc:docMk/>
      </pc:docMkLst>
      <pc:sldChg chg="addSp modSp">
        <pc:chgData name="Zhao Jin" userId="cd05a825-544c-438a-9ba1-08e63db50b47" providerId="ADAL" clId="{75F7C722-C61E-471A-9B33-2309D7EAF671}" dt="2024-01-31T05:13:50.104" v="0"/>
        <pc:sldMkLst>
          <pc:docMk/>
          <pc:sldMk cId="0" sldId="256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4078418712" sldId="525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75F7C722-C61E-471A-9B33-2309D7EAF671}" dt="2024-01-31T05:14:53.295" v="2" actId="27636"/>
        <pc:sldMkLst>
          <pc:docMk/>
          <pc:sldMk cId="1542002799" sldId="602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489370454" sldId="605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640598186" sldId="606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282410985" sldId="620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503582036" sldId="622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58830549" sldId="635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1235845528" sldId="637"/>
        </pc:sldMkLst>
      </pc:sldChg>
      <pc:sldChg chg="modSp">
        <pc:chgData name="Zhao Jin" userId="cd05a825-544c-438a-9ba1-08e63db50b47" providerId="ADAL" clId="{75F7C722-C61E-471A-9B33-2309D7EAF671}" dt="2024-01-31T05:14:53.252" v="1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11CE9936-648B-4939-9FD1-F8103D69B7B2}"/>
    <pc:docChg chg="undo custSel addSld delSld modSld">
      <pc:chgData name="Zhao Jin" userId="cd05a825-544c-438a-9ba1-08e63db50b47" providerId="ADAL" clId="{11CE9936-648B-4939-9FD1-F8103D69B7B2}" dt="2024-03-12T00:53:14.942" v="602" actId="478"/>
      <pc:docMkLst>
        <pc:docMk/>
      </pc:docMkLst>
      <pc:sldChg chg="addSp delSp modSp mod delAnim modAnim">
        <pc:chgData name="Zhao Jin" userId="cd05a825-544c-438a-9ba1-08e63db50b47" providerId="ADAL" clId="{11CE9936-648B-4939-9FD1-F8103D69B7B2}" dt="2024-03-11T05:45:19.868" v="593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427618944" sldId="553"/>
        </pc:sldMkLst>
      </pc:sldChg>
      <pc:sldChg chg="modSp add mod modAnim">
        <pc:chgData name="Zhao Jin" userId="cd05a825-544c-438a-9ba1-08e63db50b47" providerId="ADAL" clId="{11CE9936-648B-4939-9FD1-F8103D69B7B2}" dt="2024-03-08T08:53:44.644" v="203"/>
        <pc:sldMkLst>
          <pc:docMk/>
          <pc:sldMk cId="2900383044" sldId="601"/>
        </pc:sldMkLst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542002799" sldId="602"/>
        </pc:sldMkLst>
      </pc:sldChg>
      <pc:sldChg chg="del">
        <pc:chgData name="Zhao Jin" userId="cd05a825-544c-438a-9ba1-08e63db50b47" providerId="ADAL" clId="{11CE9936-648B-4939-9FD1-F8103D69B7B2}" dt="2024-03-08T08:33:06.641" v="0" actId="2696"/>
        <pc:sldMkLst>
          <pc:docMk/>
          <pc:sldMk cId="2489370454" sldId="605"/>
        </pc:sldMkLst>
      </pc:sldChg>
      <pc:sldChg chg="addSp delSp modSp del mod">
        <pc:chgData name="Zhao Jin" userId="cd05a825-544c-438a-9ba1-08e63db50b47" providerId="ADAL" clId="{11CE9936-648B-4939-9FD1-F8103D69B7B2}" dt="2024-03-08T08:47:52.577" v="142" actId="47"/>
        <pc:sldMkLst>
          <pc:docMk/>
          <pc:sldMk cId="640598186" sldId="606"/>
        </pc:sldMkLst>
      </pc:sldChg>
      <pc:sldChg chg="addSp delSp modSp add mod delAnim">
        <pc:chgData name="Zhao Jin" userId="cd05a825-544c-438a-9ba1-08e63db50b47" providerId="ADAL" clId="{11CE9936-648B-4939-9FD1-F8103D69B7B2}" dt="2024-03-08T08:40:03.533" v="83" actId="1076"/>
        <pc:sldMkLst>
          <pc:docMk/>
          <pc:sldMk cId="4199745321" sldId="619"/>
        </pc:sldMkLst>
      </pc:sldChg>
      <pc:sldChg chg="delSp modSp del mod">
        <pc:chgData name="Zhao Jin" userId="cd05a825-544c-438a-9ba1-08e63db50b47" providerId="ADAL" clId="{11CE9936-648B-4939-9FD1-F8103D69B7B2}" dt="2024-03-08T08:37:02.443" v="29" actId="47"/>
        <pc:sldMkLst>
          <pc:docMk/>
          <pc:sldMk cId="282410985" sldId="620"/>
        </pc:sldMkLst>
      </pc:sldChg>
      <pc:sldChg chg="addSp delSp modSp mod modAnim">
        <pc:chgData name="Zhao Jin" userId="cd05a825-544c-438a-9ba1-08e63db50b47" providerId="ADAL" clId="{11CE9936-648B-4939-9FD1-F8103D69B7B2}" dt="2024-03-08T08:54:31.675" v="216"/>
        <pc:sldMkLst>
          <pc:docMk/>
          <pc:sldMk cId="3503582036" sldId="622"/>
        </pc:sldMkLst>
      </pc:sldChg>
      <pc:sldChg chg="addSp delSp modSp mod modAnim">
        <pc:chgData name="Zhao Jin" userId="cd05a825-544c-438a-9ba1-08e63db50b47" providerId="ADAL" clId="{11CE9936-648B-4939-9FD1-F8103D69B7B2}" dt="2024-03-11T05:40:43.293" v="221" actId="20577"/>
        <pc:sldMkLst>
          <pc:docMk/>
          <pc:sldMk cId="1258830549" sldId="635"/>
        </pc:sldMkLst>
      </pc:sldChg>
      <pc:sldChg chg="addSp delSp modSp add mod modAnim">
        <pc:chgData name="Zhao Jin" userId="cd05a825-544c-438a-9ba1-08e63db50b47" providerId="ADAL" clId="{11CE9936-648B-4939-9FD1-F8103D69B7B2}" dt="2024-03-08T08:53:04.968" v="202" actId="13926"/>
        <pc:sldMkLst>
          <pc:docMk/>
          <pc:sldMk cId="980586276" sldId="636"/>
        </pc:sldMkLst>
      </pc:sldChg>
      <pc:sldChg chg="del">
        <pc:chgData name="Zhao Jin" userId="cd05a825-544c-438a-9ba1-08e63db50b47" providerId="ADAL" clId="{11CE9936-648B-4939-9FD1-F8103D69B7B2}" dt="2024-03-08T08:40:46.350" v="84" actId="2696"/>
        <pc:sldMkLst>
          <pc:docMk/>
          <pc:sldMk cId="1235845528" sldId="637"/>
        </pc:sldMkLst>
      </pc:sldChg>
      <pc:sldChg chg="add">
        <pc:chgData name="Zhao Jin" userId="cd05a825-544c-438a-9ba1-08e63db50b47" providerId="ADAL" clId="{11CE9936-648B-4939-9FD1-F8103D69B7B2}" dt="2024-03-11T05:41:47.118" v="224"/>
        <pc:sldMkLst>
          <pc:docMk/>
          <pc:sldMk cId="2505883410" sldId="637"/>
        </pc:sldMkLst>
      </pc:sldChg>
      <pc:sldChg chg="add del">
        <pc:chgData name="Zhao Jin" userId="cd05a825-544c-438a-9ba1-08e63db50b47" providerId="ADAL" clId="{11CE9936-648B-4939-9FD1-F8103D69B7B2}" dt="2024-03-08T08:48:57.268" v="149" actId="47"/>
        <pc:sldMkLst>
          <pc:docMk/>
          <pc:sldMk cId="3361210275" sldId="637"/>
        </pc:sldMkLst>
      </pc:sldChg>
      <pc:sldChg chg="addSp delSp modSp add mod delAnim modAnim">
        <pc:chgData name="Zhao Jin" userId="cd05a825-544c-438a-9ba1-08e63db50b47" providerId="ADAL" clId="{11CE9936-648B-4939-9FD1-F8103D69B7B2}" dt="2024-03-12T00:53:14.942" v="602" actId="478"/>
        <pc:sldMkLst>
          <pc:docMk/>
          <pc:sldMk cId="2802426808" sldId="638"/>
        </pc:sldMkLst>
      </pc:sldChg>
      <pc:sldChg chg="del">
        <pc:chgData name="Zhao Jin" userId="cd05a825-544c-438a-9ba1-08e63db50b47" providerId="ADAL" clId="{11CE9936-648B-4939-9FD1-F8103D69B7B2}" dt="2024-03-08T08:33:31.083" v="1" actId="4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6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AC97D-9620-AB94-216B-59390231D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4BAE9806-7B9C-84C3-AD92-91E61C8D33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A0EB6EC-5EC9-4999-3605-337153A9E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ABE3804-618F-7498-80E3-15B7E09D4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2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85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6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93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CDBBC-1599-8739-23E1-BFF0C2932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EFD6156E-A072-DD0B-5872-F1448E915D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5D90837-DA88-C84C-FA91-B1EDD4F25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29910A5-8972-9056-CAED-256330062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6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1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Week 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B1904723-4D12-E607-3D77-F73296DFA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FA3767-2BC4-9D81-9467-11C37C4162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/>
              <a:t>Reflect on the first half of the semester and plan for the second half!</a:t>
            </a:r>
            <a:endParaRPr lang="en-US" sz="320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0699-82B3-DA2F-F568-2BCC71D1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50588341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5941D-8437-5300-D57D-E86A5B48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F2101E5-FB4D-865B-BAB9-C9937BA96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Call Stack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72A9D4-4530-F731-81B0-8D27107D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It contains Stack Frames which are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/>
              <a:t>used</a:t>
            </a:r>
            <a:r>
              <a:rPr lang="en-US" dirty="0"/>
              <a:t> to store the variables of the function call.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/>
              <a:t>added</a:t>
            </a:r>
            <a:r>
              <a:rPr lang="en-US" dirty="0"/>
              <a:t> whenever a function is called with </a:t>
            </a:r>
            <a:r>
              <a:rPr lang="en-US" dirty="0">
                <a:highlight>
                  <a:srgbClr val="FFFF00"/>
                </a:highlight>
              </a:rPr>
              <a:t>the values 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of the arguments copied over to the parameters</a:t>
            </a:r>
            <a:r>
              <a:rPr lang="en-US" dirty="0"/>
              <a:t>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/>
              <a:t>removed</a:t>
            </a:r>
            <a:r>
              <a:rPr lang="en-US" dirty="0"/>
              <a:t> when the call is done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3C1530-698E-594B-B3A4-DE680CB6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BCC4E-CC63-ED9F-2463-50FD7371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4AF172-D699-A880-8434-3E2D5FA23022}"/>
              </a:ext>
            </a:extLst>
          </p:cNvPr>
          <p:cNvSpPr txBox="1"/>
          <p:nvPr/>
        </p:nvSpPr>
        <p:spPr>
          <a:xfrm>
            <a:off x="7219135" y="1990070"/>
            <a:ext cx="171507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a.k.a. </a:t>
            </a:r>
            <a:br>
              <a:rPr lang="en-US" dirty="0"/>
            </a:br>
            <a:r>
              <a:rPr lang="en-US" b="1" dirty="0"/>
              <a:t>Call By Value</a:t>
            </a:r>
            <a:endParaRPr lang="en-US" dirty="0"/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0152604-E4D0-7F95-C78A-689CBBE467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t="55612" r="22000"/>
          <a:stretch/>
        </p:blipFill>
        <p:spPr>
          <a:xfrm>
            <a:off x="4650377" y="5011836"/>
            <a:ext cx="4101313" cy="1447058"/>
          </a:xfrm>
          <a:prstGeom prst="rect">
            <a:avLst/>
          </a:prstGeom>
        </p:spPr>
      </p:pic>
      <p:pic>
        <p:nvPicPr>
          <p:cNvPr id="10" name="Picture 9" descr="A picture containing diagram&#10;&#10;Description automatically generated">
            <a:extLst>
              <a:ext uri="{FF2B5EF4-FFF2-40B4-BE49-F238E27FC236}">
                <a16:creationId xmlns:a16="http://schemas.microsoft.com/office/drawing/2014/main" id="{741E3252-5793-BC76-C690-21304EDB54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7" r="22000" b="45559"/>
          <a:stretch/>
        </p:blipFill>
        <p:spPr>
          <a:xfrm>
            <a:off x="4677385" y="3196145"/>
            <a:ext cx="4036424" cy="17467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06D820-8748-71AD-D22F-7F327363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685" y="3277228"/>
            <a:ext cx="3438394" cy="333127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DD63AE-173B-C76A-3D17-9959C01AE029}"/>
              </a:ext>
            </a:extLst>
          </p:cNvPr>
          <p:cNvCxnSpPr>
            <a:cxnSpLocks/>
          </p:cNvCxnSpPr>
          <p:nvPr/>
        </p:nvCxnSpPr>
        <p:spPr>
          <a:xfrm>
            <a:off x="587375" y="3959509"/>
            <a:ext cx="7820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875A3-BFBF-071D-CE08-31DAAEF50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9805862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Fixed-Length Array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sz="half" idx="1"/>
          </p:nvPr>
        </p:nvSpPr>
        <p:spPr>
          <a:xfrm>
            <a:off x="457199" y="1213945"/>
            <a:ext cx="8008883" cy="1019301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800"/>
              <a:t>A collection of data of a particular type, each accessible through an index.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>
              <a:latin typeface="Arial" pitchFamily="34" charset="0"/>
              <a:cs typeface="Arial" pitchFamily="34" charset="0"/>
            </a:endParaRP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endParaRPr lang="en-GB" sz="2400"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</a:pPr>
            <a:br>
              <a:rPr lang="en-GB" sz="1200">
                <a:latin typeface="Arial" pitchFamily="34" charset="0"/>
                <a:cs typeface="Arial" pitchFamily="34" charset="0"/>
              </a:rPr>
            </a:br>
            <a:endParaRPr lang="en-GB" sz="1200">
              <a:latin typeface="Arial" pitchFamily="34" charset="0"/>
              <a:cs typeface="Arial" pitchFamily="34" charset="0"/>
            </a:endParaRP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Element type can be any data type (e.g., </a:t>
            </a:r>
            <a:r>
              <a:rPr lang="en-GB" sz="2400">
                <a:solidFill>
                  <a:srgbClr val="0000FF"/>
                </a:solidFill>
              </a:rPr>
              <a:t>long</a:t>
            </a:r>
            <a:r>
              <a:rPr lang="en-GB" sz="2400"/>
              <a:t>, </a:t>
            </a:r>
            <a:r>
              <a:rPr lang="en-GB" sz="2400">
                <a:solidFill>
                  <a:srgbClr val="0000FF"/>
                </a:solidFill>
              </a:rPr>
              <a:t>double,</a:t>
            </a:r>
            <a:r>
              <a:rPr lang="en-GB" sz="2400"/>
              <a:t> </a:t>
            </a:r>
            <a:r>
              <a:rPr lang="en-GB" sz="2400">
                <a:solidFill>
                  <a:srgbClr val="0000FF"/>
                </a:solidFill>
              </a:rPr>
              <a:t>char</a:t>
            </a:r>
            <a:r>
              <a:rPr lang="en-GB" sz="2400"/>
              <a:t>)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size</a:t>
            </a:r>
            <a:r>
              <a:rPr lang="en-GB" sz="2400"/>
              <a:t> should be a positive integer.</a:t>
            </a:r>
          </a:p>
          <a:p>
            <a:pPr lvl="1">
              <a:spcBef>
                <a:spcPts val="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2400"/>
              <a:t> Array </a:t>
            </a:r>
            <a:r>
              <a:rPr lang="en-GB" sz="2400">
                <a:solidFill>
                  <a:srgbClr val="0000FF"/>
                </a:solidFill>
              </a:rPr>
              <a:t>index</a:t>
            </a:r>
            <a:r>
              <a:rPr lang="en-GB" sz="2400"/>
              <a:t> is from </a:t>
            </a:r>
            <a:r>
              <a:rPr lang="en-GB" sz="2400">
                <a:solidFill>
                  <a:srgbClr val="0000FF"/>
                </a:solidFill>
              </a:rPr>
              <a:t>0</a:t>
            </a:r>
            <a:r>
              <a:rPr lang="en-GB" sz="2400"/>
              <a:t> to Array </a:t>
            </a:r>
            <a:r>
              <a:rPr lang="en-GB" sz="2400">
                <a:solidFill>
                  <a:srgbClr val="0000FF"/>
                </a:solidFill>
              </a:rPr>
              <a:t>size - 1 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2588126" y="2214473"/>
            <a:ext cx="30650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marks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b="1">
                <a:latin typeface="Courier New" pitchFamily="49" charset="0"/>
                <a:cs typeface="Courier New" pitchFamily="49" charset="0"/>
              </a:rPr>
              <a:t>;</a:t>
            </a:r>
            <a:endParaRPr lang="en-SG" sz="2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9" name="Group 43"/>
          <p:cNvGrpSpPr>
            <a:grpSpLocks/>
          </p:cNvGrpSpPr>
          <p:nvPr/>
        </p:nvGrpSpPr>
        <p:grpSpPr bwMode="auto">
          <a:xfrm>
            <a:off x="3173413" y="2569654"/>
            <a:ext cx="1927225" cy="768769"/>
            <a:chOff x="3172857" y="3289476"/>
            <a:chExt cx="1927953" cy="770507"/>
          </a:xfrm>
        </p:grpSpPr>
        <p:sp>
          <p:nvSpPr>
            <p:cNvPr id="30" name="TextBox 29"/>
            <p:cNvSpPr txBox="1"/>
            <p:nvPr/>
          </p:nvSpPr>
          <p:spPr>
            <a:xfrm>
              <a:off x="3172857" y="3690850"/>
              <a:ext cx="1927953" cy="369133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00"/>
                  </a:solidFill>
                </a:rPr>
                <a:t>Array name</a:t>
              </a:r>
              <a:endParaRPr lang="en-SG">
                <a:solidFill>
                  <a:srgbClr val="000000"/>
                </a:solidFill>
              </a:endParaRPr>
            </a:p>
          </p:txBody>
        </p:sp>
        <p:cxnSp>
          <p:nvCxnSpPr>
            <p:cNvPr id="31" name="Straight Arrow Connector 34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4002131" y="3289476"/>
              <a:ext cx="134703" cy="401377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912813" y="2554662"/>
            <a:ext cx="2280092" cy="661524"/>
            <a:chOff x="912564" y="3276040"/>
            <a:chExt cx="2281036" cy="660922"/>
          </a:xfrm>
        </p:grpSpPr>
        <p:sp>
          <p:nvSpPr>
            <p:cNvPr id="33" name="TextBox 32"/>
            <p:cNvSpPr txBox="1"/>
            <p:nvPr/>
          </p:nvSpPr>
          <p:spPr>
            <a:xfrm>
              <a:off x="912564" y="3567411"/>
              <a:ext cx="1928023" cy="36955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0000FF"/>
                  </a:solidFill>
                </a:rPr>
                <a:t>Element type</a:t>
              </a:r>
              <a:endParaRPr lang="en-SG">
                <a:solidFill>
                  <a:srgbClr val="0000FF"/>
                </a:solidFill>
              </a:endParaRPr>
            </a:p>
          </p:txBody>
        </p:sp>
        <p:cxnSp>
          <p:nvCxnSpPr>
            <p:cNvPr id="34" name="Straight Arrow Connector 37"/>
            <p:cNvCxnSpPr>
              <a:cxnSpLocks noChangeShapeType="1"/>
            </p:cNvCxnSpPr>
            <p:nvPr/>
          </p:nvCxnSpPr>
          <p:spPr bwMode="auto">
            <a:xfrm flipV="1">
              <a:off x="2555913" y="3276040"/>
              <a:ext cx="637687" cy="28240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" name="Group 42"/>
          <p:cNvGrpSpPr>
            <a:grpSpLocks/>
          </p:cNvGrpSpPr>
          <p:nvPr/>
        </p:nvGrpSpPr>
        <p:grpSpPr bwMode="auto">
          <a:xfrm>
            <a:off x="4946495" y="2585391"/>
            <a:ext cx="2465543" cy="553008"/>
            <a:chOff x="4946514" y="3306963"/>
            <a:chExt cx="2466002" cy="552880"/>
          </a:xfrm>
        </p:grpSpPr>
        <p:sp>
          <p:nvSpPr>
            <p:cNvPr id="36" name="TextBox 35"/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dirty="0">
                  <a:solidFill>
                    <a:srgbClr val="008000"/>
                  </a:solidFill>
                </a:rPr>
                <a:t>Array size</a:t>
              </a:r>
              <a:endParaRPr lang="en-SG" dirty="0">
                <a:solidFill>
                  <a:srgbClr val="008000"/>
                </a:solidFill>
              </a:endParaRPr>
            </a:p>
          </p:txBody>
        </p:sp>
        <p:cxnSp>
          <p:nvCxnSpPr>
            <p:cNvPr id="37" name="Straight Arrow Connector 40"/>
            <p:cNvCxnSpPr>
              <a:cxnSpLocks noChangeShapeType="1"/>
              <a:stCxn id="36" idx="1"/>
            </p:cNvCxnSpPr>
            <p:nvPr/>
          </p:nvCxnSpPr>
          <p:spPr bwMode="auto">
            <a:xfrm flipH="1" flipV="1">
              <a:off x="4946514" y="3306963"/>
              <a:ext cx="538418" cy="367980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8" name="Group 37"/>
          <p:cNvGrpSpPr/>
          <p:nvPr/>
        </p:nvGrpSpPr>
        <p:grpSpPr>
          <a:xfrm>
            <a:off x="1101969" y="3688081"/>
            <a:ext cx="6633090" cy="777343"/>
            <a:chOff x="1101969" y="4738972"/>
            <a:chExt cx="6633090" cy="777343"/>
          </a:xfrm>
        </p:grpSpPr>
        <p:grpSp>
          <p:nvGrpSpPr>
            <p:cNvPr id="39" name="Group 38"/>
            <p:cNvGrpSpPr/>
            <p:nvPr/>
          </p:nvGrpSpPr>
          <p:grpSpPr>
            <a:xfrm>
              <a:off x="1101969" y="5140785"/>
              <a:ext cx="6543293" cy="375530"/>
              <a:chOff x="1101969" y="5140785"/>
              <a:chExt cx="6543293" cy="375530"/>
            </a:xfrm>
          </p:grpSpPr>
          <p:sp>
            <p:nvSpPr>
              <p:cNvPr id="47" name="Rectangle 16"/>
              <p:cNvSpPr>
                <a:spLocks noChangeArrowheads="1"/>
              </p:cNvSpPr>
              <p:nvPr/>
            </p:nvSpPr>
            <p:spPr bwMode="auto">
              <a:xfrm>
                <a:off x="19488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</a:t>
                </a:r>
              </a:p>
            </p:txBody>
          </p:sp>
          <p:sp>
            <p:nvSpPr>
              <p:cNvPr id="48" name="Rectangle 16"/>
              <p:cNvSpPr>
                <a:spLocks noChangeArrowheads="1"/>
              </p:cNvSpPr>
              <p:nvPr/>
            </p:nvSpPr>
            <p:spPr bwMode="auto">
              <a:xfrm>
                <a:off x="4548188" y="5140785"/>
                <a:ext cx="537183" cy="35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US" sz="2400" b="1"/>
                  <a:t>…</a:t>
                </a:r>
                <a:endParaRPr lang="en-SG" sz="2400" b="1"/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2799131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</a:t>
                </a:r>
              </a:p>
            </p:txBody>
          </p:sp>
          <p:sp>
            <p:nvSpPr>
              <p:cNvPr id="50" name="Rectangle 16"/>
              <p:cNvSpPr>
                <a:spLocks noChangeArrowheads="1"/>
              </p:cNvSpPr>
              <p:nvPr/>
            </p:nvSpPr>
            <p:spPr bwMode="auto">
              <a:xfrm>
                <a:off x="1101969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1</a:t>
                </a:r>
              </a:p>
            </p:txBody>
          </p:sp>
          <p:sp>
            <p:nvSpPr>
              <p:cNvPr id="51" name="Rectangle 16"/>
              <p:cNvSpPr>
                <a:spLocks noChangeArrowheads="1"/>
              </p:cNvSpPr>
              <p:nvPr/>
            </p:nvSpPr>
            <p:spPr bwMode="auto">
              <a:xfrm>
                <a:off x="3652457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20</a:t>
                </a:r>
              </a:p>
            </p:txBody>
          </p:sp>
          <p:sp>
            <p:nvSpPr>
              <p:cNvPr id="52" name="Rectangle 16"/>
              <p:cNvSpPr>
                <a:spLocks noChangeArrowheads="1"/>
              </p:cNvSpPr>
              <p:nvPr/>
            </p:nvSpPr>
            <p:spPr bwMode="auto">
              <a:xfrm>
                <a:off x="5104568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SG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auto">
              <a:xfrm>
                <a:off x="5951466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42</a:t>
                </a:r>
              </a:p>
            </p:txBody>
          </p:sp>
          <p:sp>
            <p:nvSpPr>
              <p:cNvPr id="54" name="Rectangle 16"/>
              <p:cNvSpPr>
                <a:spLocks noChangeArrowheads="1"/>
              </p:cNvSpPr>
              <p:nvPr/>
            </p:nvSpPr>
            <p:spPr bwMode="auto">
              <a:xfrm>
                <a:off x="6798364" y="5140785"/>
                <a:ext cx="846898" cy="375530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r>
                  <a:rPr lang="en-SG"/>
                  <a:t>7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948868" y="4738972"/>
              <a:ext cx="5786191" cy="400110"/>
              <a:chOff x="1948868" y="4738972"/>
              <a:chExt cx="5786191" cy="400110"/>
            </a:xfrm>
          </p:grpSpPr>
          <p:sp>
            <p:nvSpPr>
              <p:cNvPr id="42" name="TextBox 23"/>
              <p:cNvSpPr txBox="1">
                <a:spLocks noChangeArrowheads="1"/>
              </p:cNvSpPr>
              <p:nvPr/>
            </p:nvSpPr>
            <p:spPr bwMode="auto">
              <a:xfrm>
                <a:off x="3698141" y="4738972"/>
                <a:ext cx="48937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/>
                  <a:t>…</a:t>
                </a:r>
                <a:endParaRPr lang="en-SG" sz="2000" b="1"/>
              </a:p>
            </p:txBody>
          </p:sp>
          <p:sp>
            <p:nvSpPr>
              <p:cNvPr id="43" name="TextBox 15"/>
              <p:cNvSpPr txBox="1">
                <a:spLocks noChangeArrowheads="1"/>
              </p:cNvSpPr>
              <p:nvPr/>
            </p:nvSpPr>
            <p:spPr bwMode="auto">
              <a:xfrm>
                <a:off x="1948868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[1]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" name="TextBox 15"/>
              <p:cNvSpPr txBox="1">
                <a:spLocks noChangeArrowheads="1"/>
              </p:cNvSpPr>
              <p:nvPr/>
            </p:nvSpPr>
            <p:spPr bwMode="auto">
              <a:xfrm>
                <a:off x="2792997" y="4738972"/>
                <a:ext cx="84689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[2]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TextBox 15"/>
              <p:cNvSpPr txBox="1">
                <a:spLocks noChangeArrowheads="1"/>
              </p:cNvSpPr>
              <p:nvPr/>
            </p:nvSpPr>
            <p:spPr bwMode="auto">
              <a:xfrm>
                <a:off x="5871943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[8]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TextBox 15"/>
              <p:cNvSpPr txBox="1">
                <a:spLocks noChangeArrowheads="1"/>
              </p:cNvSpPr>
              <p:nvPr/>
            </p:nvSpPr>
            <p:spPr bwMode="auto">
              <a:xfrm>
                <a:off x="6716172" y="4738972"/>
                <a:ext cx="1018887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2000" b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[9]</a:t>
                </a:r>
                <a:endParaRPr lang="en-SG" sz="1600" b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D7777BBB-9548-44D3-BE4E-2A2814C6B616}"/>
              </a:ext>
            </a:extLst>
          </p:cNvPr>
          <p:cNvSpPr txBox="1">
            <a:spLocks noChangeArrowheads="1"/>
          </p:cNvSpPr>
          <p:nvPr/>
        </p:nvSpPr>
        <p:spPr>
          <a:xfrm>
            <a:off x="686898" y="5302573"/>
            <a:ext cx="8259762" cy="155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b="1">
              <a:solidFill>
                <a:srgbClr val="0000FF"/>
              </a:solidFill>
            </a:endParaRP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>
              <a:solidFill>
                <a:srgbClr val="0000FF"/>
              </a:solidFill>
            </a:endParaRPr>
          </a:p>
        </p:txBody>
      </p:sp>
      <p:sp>
        <p:nvSpPr>
          <p:cNvPr id="57" name="TextBox 15">
            <a:extLst>
              <a:ext uri="{FF2B5EF4-FFF2-40B4-BE49-F238E27FC236}">
                <a16:creationId xmlns:a16="http://schemas.microsoft.com/office/drawing/2014/main" id="{41214AF2-9C50-4F49-943C-8D0F16377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09" y="3708718"/>
            <a:ext cx="176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marks [0]</a:t>
            </a:r>
            <a:endParaRPr lang="en-SG" sz="1600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8" name="Group 42">
            <a:extLst>
              <a:ext uri="{FF2B5EF4-FFF2-40B4-BE49-F238E27FC236}">
                <a16:creationId xmlns:a16="http://schemas.microsoft.com/office/drawing/2014/main" id="{20930A2E-7169-4FD9-B44C-A10994FAF528}"/>
              </a:ext>
            </a:extLst>
          </p:cNvPr>
          <p:cNvGrpSpPr>
            <a:grpSpLocks/>
          </p:cNvGrpSpPr>
          <p:nvPr/>
        </p:nvGrpSpPr>
        <p:grpSpPr bwMode="auto">
          <a:xfrm>
            <a:off x="6348236" y="3260948"/>
            <a:ext cx="2334371" cy="442892"/>
            <a:chOff x="5077710" y="3490042"/>
            <a:chExt cx="2334806" cy="4427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660850-0452-43D1-8D53-C01C953B203F}"/>
                </a:ext>
              </a:extLst>
            </p:cNvPr>
            <p:cNvSpPr txBox="1"/>
            <p:nvPr/>
          </p:nvSpPr>
          <p:spPr>
            <a:xfrm>
              <a:off x="5484932" y="3490042"/>
              <a:ext cx="1927584" cy="369801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>
                  <a:solidFill>
                    <a:srgbClr val="C00000"/>
                  </a:solidFill>
                </a:rPr>
                <a:t>Array index</a:t>
              </a:r>
              <a:endParaRPr lang="en-SG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40">
              <a:extLst>
                <a:ext uri="{FF2B5EF4-FFF2-40B4-BE49-F238E27FC236}">
                  <a16:creationId xmlns:a16="http://schemas.microsoft.com/office/drawing/2014/main" id="{B4F52614-6F02-4715-83ED-E075D5DAFBDA}"/>
                </a:ext>
              </a:extLst>
            </p:cNvPr>
            <p:cNvCxnSpPr>
              <a:cxnSpLocks noChangeShapeType="1"/>
              <a:stCxn id="59" idx="1"/>
            </p:cNvCxnSpPr>
            <p:nvPr/>
          </p:nvCxnSpPr>
          <p:spPr bwMode="auto">
            <a:xfrm flipH="1">
              <a:off x="5077710" y="3674943"/>
              <a:ext cx="407222" cy="257888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E22BE-5051-8BB7-E836-8B45E4A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FD633-CC55-14D9-D7D2-795F12B7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36BA1-C387-6983-EF0C-3CE4FA3E3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90038304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as Look-up Table, Input List, ….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822A0D5-9D76-43F4-AB94-614D7B22B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Autofit/>
          </a:bodyPr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30920-C994-477D-BF38-FB31A7971AB0}"/>
              </a:ext>
            </a:extLst>
          </p:cNvPr>
          <p:cNvSpPr txBox="1"/>
          <p:nvPr/>
        </p:nvSpPr>
        <p:spPr>
          <a:xfrm>
            <a:off x="587374" y="1252728"/>
            <a:ext cx="695642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days(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month){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28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31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month - 2;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days_since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days_in_month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557CD-BA2F-5081-DB46-EAAAFFAE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B90B5-B8CD-FF5D-6ED3-5808EB8F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8F10BF-00EA-4821-B538-7C75A02A3AC3}"/>
              </a:ext>
            </a:extLst>
          </p:cNvPr>
          <p:cNvSpPr txBox="1"/>
          <p:nvPr/>
        </p:nvSpPr>
        <p:spPr>
          <a:xfrm>
            <a:off x="2032433" y="3435626"/>
            <a:ext cx="6524192" cy="3170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list[],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length)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length;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list[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max_so_far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4BCF-EC08-7A13-359F-58CE3D921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19974532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Array and Memory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3E12A4-E24B-DFF8-AF82-62441F43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0BF7-B0B5-81AE-B8C9-7DB158C2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ighlightTextShape201406241503265130">
            <a:extLst>
              <a:ext uri="{FF2B5EF4-FFF2-40B4-BE49-F238E27FC236}">
                <a16:creationId xmlns:a16="http://schemas.microsoft.com/office/drawing/2014/main" id="{06C9A2A1-60E9-6507-991E-73ED29FDF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1219201"/>
            <a:ext cx="8127386" cy="66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Example: </a:t>
            </a:r>
            <a:r>
              <a:rPr lang="en-GB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a[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</a:t>
            </a:r>
            <a:endParaRPr lang="en-US" sz="2000" dirty="0"/>
          </a:p>
        </p:txBody>
      </p:sp>
      <p:sp>
        <p:nvSpPr>
          <p:cNvPr id="7" name="HighlightTextShape201406241503265130">
            <a:extLst>
              <a:ext uri="{FF2B5EF4-FFF2-40B4-BE49-F238E27FC236}">
                <a16:creationId xmlns:a16="http://schemas.microsoft.com/office/drawing/2014/main" id="{E982DB44-1B93-5CF5-0AAC-F655E07D1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0" y="2690448"/>
            <a:ext cx="8127386" cy="12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</a:t>
            </a:r>
            <a:r>
              <a:rPr lang="en-GB" sz="24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GB" sz="2400" dirty="0"/>
              <a:t> can be used to get the </a:t>
            </a:r>
            <a:r>
              <a:rPr lang="en-GB" sz="2400" dirty="0">
                <a:solidFill>
                  <a:srgbClr val="0000FF"/>
                </a:solidFill>
              </a:rPr>
              <a:t>address (location)</a:t>
            </a:r>
            <a:r>
              <a:rPr lang="en-GB" sz="2400" dirty="0"/>
              <a:t> of element </a:t>
            </a:r>
            <a:r>
              <a:rPr lang="en-GB" sz="2400" dirty="0" err="1"/>
              <a:t>i</a:t>
            </a:r>
            <a:r>
              <a:rPr lang="en-GB" sz="2400" dirty="0"/>
              <a:t> in memory.</a:t>
            </a:r>
          </a:p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 dirty="0"/>
              <a:t>When the array name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sz="2400" dirty="0"/>
              <a:t> appears in an expression, it </a:t>
            </a:r>
            <a:r>
              <a:rPr lang="en-GB" sz="2400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sz="2400" dirty="0"/>
              <a:t>(i.e. </a:t>
            </a:r>
            <a:r>
              <a:rPr lang="en-GB" sz="2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sz="2400" dirty="0"/>
              <a:t>) of that array (a.k.a., Array Decay).</a:t>
            </a:r>
            <a:endParaRPr lang="en-US" sz="20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40F11E-6253-E126-070D-4ECB88CEE439}"/>
              </a:ext>
            </a:extLst>
          </p:cNvPr>
          <p:cNvGrpSpPr/>
          <p:nvPr/>
        </p:nvGrpSpPr>
        <p:grpSpPr>
          <a:xfrm>
            <a:off x="1567655" y="1805597"/>
            <a:ext cx="5413620" cy="629489"/>
            <a:chOff x="1482725" y="1914525"/>
            <a:chExt cx="5413620" cy="629489"/>
          </a:xfrm>
        </p:grpSpPr>
        <p:grpSp>
          <p:nvGrpSpPr>
            <p:cNvPr id="9" name="Group 35">
              <a:extLst>
                <a:ext uri="{FF2B5EF4-FFF2-40B4-BE49-F238E27FC236}">
                  <a16:creationId xmlns:a16="http://schemas.microsoft.com/office/drawing/2014/main" id="{10CBBCBA-507A-D5FC-E13D-8EF6F9491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5439" y="1914525"/>
              <a:ext cx="5400906" cy="307882"/>
              <a:chOff x="1494905" y="2069828"/>
              <a:chExt cx="5402075" cy="307766"/>
            </a:xfrm>
          </p:grpSpPr>
          <p:sp>
            <p:nvSpPr>
              <p:cNvPr id="51" name="TextBox 15">
                <a:extLst>
                  <a:ext uri="{FF2B5EF4-FFF2-40B4-BE49-F238E27FC236}">
                    <a16:creationId xmlns:a16="http://schemas.microsoft.com/office/drawing/2014/main" id="{4E2E0368-5432-04DB-A3C6-23DBE9F451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490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a[0]</a:t>
                </a:r>
                <a:endParaRPr lang="en-SG" sz="1400"/>
              </a:p>
            </p:txBody>
          </p:sp>
          <p:sp>
            <p:nvSpPr>
              <p:cNvPr id="52" name="TextBox 17">
                <a:extLst>
                  <a:ext uri="{FF2B5EF4-FFF2-40B4-BE49-F238E27FC236}">
                    <a16:creationId xmlns:a16="http://schemas.microsoft.com/office/drawing/2014/main" id="{A4D5464D-2125-D8F1-3F02-5CB4970F1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3675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a[1]</a:t>
                </a:r>
                <a:endParaRPr lang="en-SG" sz="1400"/>
              </a:p>
            </p:txBody>
          </p:sp>
          <p:sp>
            <p:nvSpPr>
              <p:cNvPr id="53" name="TextBox 19">
                <a:extLst>
                  <a:ext uri="{FF2B5EF4-FFF2-40B4-BE49-F238E27FC236}">
                    <a16:creationId xmlns:a16="http://schemas.microsoft.com/office/drawing/2014/main" id="{1E7F0B65-17E3-4C47-6C55-6A6C38879E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00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a[2]</a:t>
                </a:r>
                <a:endParaRPr lang="en-SG" sz="1400"/>
              </a:p>
            </p:txBody>
          </p:sp>
          <p:sp>
            <p:nvSpPr>
              <p:cNvPr id="54" name="TextBox 21">
                <a:extLst>
                  <a:ext uri="{FF2B5EF4-FFF2-40B4-BE49-F238E27FC236}">
                    <a16:creationId xmlns:a16="http://schemas.microsoft.com/office/drawing/2014/main" id="{A2CAB8B9-58B8-5BE8-B361-EDD9DF3552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4771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a[3]</a:t>
                </a:r>
                <a:endParaRPr lang="en-SG" sz="1400"/>
              </a:p>
            </p:txBody>
          </p:sp>
          <p:sp>
            <p:nvSpPr>
              <p:cNvPr id="55" name="TextBox 23">
                <a:extLst>
                  <a:ext uri="{FF2B5EF4-FFF2-40B4-BE49-F238E27FC236}">
                    <a16:creationId xmlns:a16="http://schemas.microsoft.com/office/drawing/2014/main" id="{32E55A00-9788-C496-89F0-A21CCAD75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328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a[4]</a:t>
                </a:r>
                <a:endParaRPr lang="en-SG" sz="1400"/>
              </a:p>
            </p:txBody>
          </p:sp>
          <p:sp>
            <p:nvSpPr>
              <p:cNvPr id="56" name="TextBox 25">
                <a:extLst>
                  <a:ext uri="{FF2B5EF4-FFF2-40B4-BE49-F238E27FC236}">
                    <a16:creationId xmlns:a16="http://schemas.microsoft.com/office/drawing/2014/main" id="{EDEEA8FA-5AC9-4241-DA20-40DD44022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2058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a[5]</a:t>
                </a:r>
                <a:endParaRPr lang="en-SG" sz="1400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574DE0FB-E209-51AB-3C66-FCBA1894E6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152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a[6]</a:t>
                </a:r>
                <a:endParaRPr lang="en-SG" sz="140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D3AA42-90AD-B2D6-F801-0EFC9E95D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10294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a[7]</a:t>
                </a:r>
                <a:endParaRPr lang="en-SG" sz="14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CECD121-90AC-EED0-FED3-047B33AC78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1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a[8]</a:t>
                </a:r>
                <a:endParaRPr lang="en-SG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7951FDE-0A0A-8408-4359-297DE8B2DC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580" y="2069828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a[9]</a:t>
                </a:r>
                <a:endParaRPr lang="en-SG" sz="140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A695FFE-B6BC-0EC0-1792-9324721601D8}"/>
                </a:ext>
              </a:extLst>
            </p:cNvPr>
            <p:cNvGrpSpPr/>
            <p:nvPr/>
          </p:nvGrpSpPr>
          <p:grpSpPr>
            <a:xfrm>
              <a:off x="1482725" y="2200997"/>
              <a:ext cx="5390669" cy="343017"/>
              <a:chOff x="1482725" y="2200997"/>
              <a:chExt cx="5390669" cy="343017"/>
            </a:xfrm>
          </p:grpSpPr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9D6F568D-9317-9C8E-F3CA-F041F7C7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272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4" name="Rectangle 16">
                <a:extLst>
                  <a:ext uri="{FF2B5EF4-FFF2-40B4-BE49-F238E27FC236}">
                    <a16:creationId xmlns:a16="http://schemas.microsoft.com/office/drawing/2014/main" id="{331887FB-722A-73E0-167C-C21FC6A72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532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Rectangle 18">
                <a:extLst>
                  <a:ext uri="{FF2B5EF4-FFF2-40B4-BE49-F238E27FC236}">
                    <a16:creationId xmlns:a16="http://schemas.microsoft.com/office/drawing/2014/main" id="{6BCE994D-96BA-4733-CDAD-C7E426124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30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4" name="Rectangle 20">
                <a:extLst>
                  <a:ext uri="{FF2B5EF4-FFF2-40B4-BE49-F238E27FC236}">
                    <a16:creationId xmlns:a16="http://schemas.microsoft.com/office/drawing/2014/main" id="{3078DED2-9ADE-9CCD-1279-D6B379063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841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D6EED5F-0784-A53C-E34C-D24148F28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9535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6" name="Rectangle 6">
                <a:extLst>
                  <a:ext uri="{FF2B5EF4-FFF2-40B4-BE49-F238E27FC236}">
                    <a16:creationId xmlns:a16="http://schemas.microsoft.com/office/drawing/2014/main" id="{98A31C76-835E-B24E-7063-86CF9B5C5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48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7" name="Rectangle 16">
                <a:extLst>
                  <a:ext uri="{FF2B5EF4-FFF2-40B4-BE49-F238E27FC236}">
                    <a16:creationId xmlns:a16="http://schemas.microsoft.com/office/drawing/2014/main" id="{92805E75-E85F-E3D8-B81B-9014689B2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929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Rectangle 18">
                <a:extLst>
                  <a:ext uri="{FF2B5EF4-FFF2-40B4-BE49-F238E27FC236}">
                    <a16:creationId xmlns:a16="http://schemas.microsoft.com/office/drawing/2014/main" id="{98FEB14D-D0F8-1962-F731-9762002EA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9796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4D87CC56-0E18-5841-E4A2-8253C4042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9603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C0A54A59-0E25-82D2-1AEE-346FDA92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297" y="2200997"/>
                <a:ext cx="537097" cy="343017"/>
              </a:xfrm>
              <a:prstGeom prst="rect">
                <a:avLst/>
              </a:prstGeom>
              <a:noFill/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SG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C4155C8-4656-E0CD-BBA0-2F96A7655BC8}"/>
              </a:ext>
            </a:extLst>
          </p:cNvPr>
          <p:cNvSpPr txBox="1"/>
          <p:nvPr/>
        </p:nvSpPr>
        <p:spPr>
          <a:xfrm>
            <a:off x="305258" y="5064311"/>
            <a:ext cx="5242926" cy="132343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cs1010_println_pointer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(&amp;a[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12A07D-29B9-1094-692E-279280E4A2F4}"/>
              </a:ext>
            </a:extLst>
          </p:cNvPr>
          <p:cNvSpPr txBox="1"/>
          <p:nvPr/>
        </p:nvSpPr>
        <p:spPr>
          <a:xfrm>
            <a:off x="5648450" y="5064311"/>
            <a:ext cx="1762179" cy="1015663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55224724</a:t>
            </a:r>
          </a:p>
          <a:p>
            <a:pPr eaLnBrk="1" hangingPunct="1">
              <a:tabLst>
                <a:tab pos="347663" algn="l"/>
                <a:tab pos="682625" algn="l"/>
                <a:tab pos="1030288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55224728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A95408-C20A-89FF-A4AE-829DC1E681A0}"/>
              </a:ext>
            </a:extLst>
          </p:cNvPr>
          <p:cNvGrpSpPr/>
          <p:nvPr/>
        </p:nvGrpSpPr>
        <p:grpSpPr>
          <a:xfrm>
            <a:off x="7061064" y="4776819"/>
            <a:ext cx="1928226" cy="1200329"/>
            <a:chOff x="6958324" y="3985810"/>
            <a:chExt cx="1928226" cy="1200329"/>
          </a:xfrm>
        </p:grpSpPr>
        <p:cxnSp>
          <p:nvCxnSpPr>
            <p:cNvPr id="14336" name="Straight Arrow Connector 14335">
              <a:extLst>
                <a:ext uri="{FF2B5EF4-FFF2-40B4-BE49-F238E27FC236}">
                  <a16:creationId xmlns:a16="http://schemas.microsoft.com/office/drawing/2014/main" id="{F48D6EC2-1149-A127-9503-32C3D4740D09}"/>
                </a:ext>
              </a:extLst>
            </p:cNvPr>
            <p:cNvCxnSpPr/>
            <p:nvPr/>
          </p:nvCxnSpPr>
          <p:spPr>
            <a:xfrm flipH="1" flipV="1">
              <a:off x="6958324" y="4448908"/>
              <a:ext cx="603061" cy="1458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37" name="Straight Arrow Connector 14336">
              <a:extLst>
                <a:ext uri="{FF2B5EF4-FFF2-40B4-BE49-F238E27FC236}">
                  <a16:creationId xmlns:a16="http://schemas.microsoft.com/office/drawing/2014/main" id="{28B09226-F743-5D62-FF5E-AB065747AD1F}"/>
                </a:ext>
              </a:extLst>
            </p:cNvPr>
            <p:cNvCxnSpPr/>
            <p:nvPr/>
          </p:nvCxnSpPr>
          <p:spPr>
            <a:xfrm flipH="1">
              <a:off x="6981276" y="4594774"/>
              <a:ext cx="580109" cy="1524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39" name="TextBox 14338">
              <a:extLst>
                <a:ext uri="{FF2B5EF4-FFF2-40B4-BE49-F238E27FC236}">
                  <a16:creationId xmlns:a16="http://schemas.microsoft.com/office/drawing/2014/main" id="{5A6D85C6-FC8C-49CD-3BF4-A3C4021BC290}"/>
                </a:ext>
              </a:extLst>
            </p:cNvPr>
            <p:cNvSpPr txBox="1"/>
            <p:nvPr/>
          </p:nvSpPr>
          <p:spPr>
            <a:xfrm>
              <a:off x="7561385" y="3985810"/>
              <a:ext cx="132516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rgbClr val="C00000"/>
                  </a:solidFill>
                </a:rPr>
                <a:t>These 2 outputs will always be the same.</a:t>
              </a:r>
              <a:endParaRPr lang="en-SG">
                <a:solidFill>
                  <a:srgbClr val="C00000"/>
                </a:solidFill>
              </a:endParaRP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15CE8-D1FB-6F9E-B811-82B8A05B5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50358203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 Definition / Call with Array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2AEDDD3-BBDA-2D59-F219-B4CFEF77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EDBEAA-0C90-45B6-D4E8-FD604A4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708B5-5385-A496-A2BA-A726A047DCEE}"/>
              </a:ext>
            </a:extLst>
          </p:cNvPr>
          <p:cNvSpPr txBox="1"/>
          <p:nvPr/>
        </p:nvSpPr>
        <p:spPr>
          <a:xfrm>
            <a:off x="643721" y="1281410"/>
            <a:ext cx="6065838" cy="341632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foo[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= {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17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(foo,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double_array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list[],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 for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list[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] *=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FACE488D-A5DE-F92F-2A5B-D7BAD9290D9B}"/>
              </a:ext>
            </a:extLst>
          </p:cNvPr>
          <p:cNvGrpSpPr>
            <a:grpSpLocks/>
          </p:cNvGrpSpPr>
          <p:nvPr/>
        </p:nvGrpSpPr>
        <p:grpSpPr bwMode="auto">
          <a:xfrm>
            <a:off x="643721" y="4697730"/>
            <a:ext cx="8101012" cy="1249362"/>
            <a:chOff x="373063" y="4186238"/>
            <a:chExt cx="8101012" cy="1249362"/>
          </a:xfrm>
        </p:grpSpPr>
        <p:cxnSp>
          <p:nvCxnSpPr>
            <p:cNvPr id="6" name="Straight Connector 37">
              <a:extLst>
                <a:ext uri="{FF2B5EF4-FFF2-40B4-BE49-F238E27FC236}">
                  <a16:creationId xmlns:a16="http://schemas.microsoft.com/office/drawing/2014/main" id="{15600C02-F461-04ED-5C39-8C70228D13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3063" y="5435600"/>
              <a:ext cx="8101012" cy="0"/>
            </a:xfrm>
            <a:prstGeom prst="line">
              <a:avLst/>
            </a:prstGeom>
            <a:noFill/>
            <a:ln w="19050" cap="sq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7" name="Group 50">
              <a:extLst>
                <a:ext uri="{FF2B5EF4-FFF2-40B4-BE49-F238E27FC236}">
                  <a16:creationId xmlns:a16="http://schemas.microsoft.com/office/drawing/2014/main" id="{DF8808F6-68BE-7315-E8C6-BAFB946C1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250" y="4186238"/>
              <a:ext cx="7116763" cy="969962"/>
              <a:chOff x="476250" y="4186238"/>
              <a:chExt cx="7116763" cy="969962"/>
            </a:xfrm>
          </p:grpSpPr>
          <p:grpSp>
            <p:nvGrpSpPr>
              <p:cNvPr id="8" name="Group 81">
                <a:extLst>
                  <a:ext uri="{FF2B5EF4-FFF2-40B4-BE49-F238E27FC236}">
                    <a16:creationId xmlns:a16="http://schemas.microsoft.com/office/drawing/2014/main" id="{A263DEEA-CB4D-46B0-6290-197E63CA0B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4488" y="4502150"/>
                <a:ext cx="4708525" cy="654050"/>
                <a:chOff x="2305318" y="4630579"/>
                <a:chExt cx="4707567" cy="654191"/>
              </a:xfrm>
            </p:grpSpPr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46BA1C-85D3-18A5-6882-8A4B8B5D24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318" y="4630579"/>
                  <a:ext cx="669701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foo[0]</a:t>
                  </a:r>
                  <a:endParaRPr lang="en-SG" sz="140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6FF4395-1D83-9BAF-2A73-A0C7EE319B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46231" y="4630579"/>
                  <a:ext cx="631065" cy="3077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 sz="1400"/>
                    <a:t>foo[1]</a:t>
                  </a:r>
                  <a:endParaRPr lang="en-SG" sz="1400"/>
                </a:p>
              </p:txBody>
            </p:sp>
            <p:sp>
              <p:nvSpPr>
                <p:cNvPr id="14" name="TextBox 19">
                  <a:extLst>
                    <a:ext uri="{FF2B5EF4-FFF2-40B4-BE49-F238E27FC236}">
                      <a16:creationId xmlns:a16="http://schemas.microsoft.com/office/drawing/2014/main" id="{A23EF5BA-2D51-D902-5D0A-079C478ADD5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3098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E661A38-7633-FC48-ADC6-B4A80F71C0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9750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28" name="TextBox 23">
                  <a:extLst>
                    <a:ext uri="{FF2B5EF4-FFF2-40B4-BE49-F238E27FC236}">
                      <a16:creationId xmlns:a16="http://schemas.microsoft.com/office/drawing/2014/main" id="{DC394782-E5D6-CC9E-3749-50786F972F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6751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16F1F48-F0D0-F205-7DE8-8CD0912D72D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64006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4" name="TextBox 34">
                  <a:extLst>
                    <a:ext uri="{FF2B5EF4-FFF2-40B4-BE49-F238E27FC236}">
                      <a16:creationId xmlns:a16="http://schemas.microsoft.com/office/drawing/2014/main" id="{135436FC-634B-93E3-6D84-AEF4538087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03472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5" name="TextBox 36">
                  <a:extLst>
                    <a:ext uri="{FF2B5EF4-FFF2-40B4-BE49-F238E27FC236}">
                      <a16:creationId xmlns:a16="http://schemas.microsoft.com/office/drawing/2014/main" id="{532053EE-19F1-1066-EFAB-3D74B31A5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23485" y="4630579"/>
                  <a:ext cx="489400" cy="307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endParaRPr lang="en-SG" sz="1400"/>
                </a:p>
              </p:txBody>
            </p:sp>
            <p:sp>
              <p:nvSpPr>
                <p:cNvPr id="36" name="TextBox 20">
                  <a:extLst>
                    <a:ext uri="{FF2B5EF4-FFF2-40B4-BE49-F238E27FC236}">
                      <a16:creationId xmlns:a16="http://schemas.microsoft.com/office/drawing/2014/main" id="{BA9E14CD-5ABE-77B5-E051-7CCC91E27F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21228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44</a:t>
                  </a:r>
                  <a:endParaRPr lang="en-SG"/>
                </a:p>
              </p:txBody>
            </p:sp>
            <p:sp>
              <p:nvSpPr>
                <p:cNvPr id="58" name="TextBox 21">
                  <a:extLst>
                    <a:ext uri="{FF2B5EF4-FFF2-40B4-BE49-F238E27FC236}">
                      <a16:creationId xmlns:a16="http://schemas.microsoft.com/office/drawing/2014/main" id="{A0E7887C-E726-6979-4928-F8727365D9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34237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9</a:t>
                  </a:r>
                  <a:endParaRPr lang="en-SG"/>
                </a:p>
              </p:txBody>
            </p:sp>
            <p:sp>
              <p:nvSpPr>
                <p:cNvPr id="59" name="TextBox 22">
                  <a:extLst>
                    <a:ext uri="{FF2B5EF4-FFF2-40B4-BE49-F238E27FC236}">
                      <a16:creationId xmlns:a16="http://schemas.microsoft.com/office/drawing/2014/main" id="{6681922A-ECBC-1FC0-9181-EE0E93962C4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47245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17</a:t>
                  </a:r>
                  <a:endParaRPr lang="en-SG"/>
                </a:p>
              </p:txBody>
            </p:sp>
            <p:sp>
              <p:nvSpPr>
                <p:cNvPr id="60" name="TextBox 23">
                  <a:extLst>
                    <a:ext uri="{FF2B5EF4-FFF2-40B4-BE49-F238E27FC236}">
                      <a16:creationId xmlns:a16="http://schemas.microsoft.com/office/drawing/2014/main" id="{261756DE-1BAE-9FD7-45D1-4D7FDB661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62401" y="4915438"/>
                  <a:ext cx="502276" cy="36933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cs typeface="Arial" charset="0"/>
                    </a:defRPr>
                  </a:lvl9pPr>
                </a:lstStyle>
                <a:p>
                  <a:pPr algn="ctr" eaLnBrk="1" hangingPunct="1"/>
                  <a:r>
                    <a:rPr lang="en-US"/>
                    <a:t>1</a:t>
                  </a:r>
                  <a:endParaRPr lang="en-SG"/>
                </a:p>
              </p:txBody>
            </p:sp>
          </p:grpSp>
          <p:sp>
            <p:nvSpPr>
              <p:cNvPr id="10" name="TextBox 28">
                <a:extLst>
                  <a:ext uri="{FF2B5EF4-FFF2-40B4-BE49-F238E27FC236}">
                    <a16:creationId xmlns:a16="http://schemas.microsoft.com/office/drawing/2014/main" id="{5949E6B1-9519-1ACE-6827-1F6D011AB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250" y="4186238"/>
                <a:ext cx="1287463" cy="368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/>
                  <a:t>In main():</a:t>
                </a:r>
                <a:endParaRPr lang="en-SG" dirty="0"/>
              </a:p>
            </p:txBody>
          </p:sp>
        </p:grpSp>
      </p:grpSp>
      <p:grpSp>
        <p:nvGrpSpPr>
          <p:cNvPr id="61" name="Group 52">
            <a:extLst>
              <a:ext uri="{FF2B5EF4-FFF2-40B4-BE49-F238E27FC236}">
                <a16:creationId xmlns:a16="http://schemas.microsoft.com/office/drawing/2014/main" id="{BE7A55FC-2858-3E9B-F154-946C9327A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667691"/>
            <a:ext cx="4472771" cy="1004711"/>
            <a:chOff x="262742" y="5156199"/>
            <a:chExt cx="4472771" cy="1004711"/>
          </a:xfrm>
        </p:grpSpPr>
        <p:sp>
          <p:nvSpPr>
            <p:cNvPr id="62" name="TextBox 29">
              <a:extLst>
                <a:ext uri="{FF2B5EF4-FFF2-40B4-BE49-F238E27FC236}">
                  <a16:creationId xmlns:a16="http://schemas.microsoft.com/office/drawing/2014/main" id="{63E36B77-6EDE-E49A-34B6-800BADEAE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42" y="5497513"/>
              <a:ext cx="20776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In </a:t>
              </a:r>
              <a:r>
                <a:rPr lang="en-US" dirty="0" err="1"/>
                <a:t>double_array</a:t>
              </a:r>
              <a:r>
                <a:rPr lang="en-US" dirty="0"/>
                <a:t>():</a:t>
              </a:r>
              <a:endParaRPr lang="en-SG" dirty="0"/>
            </a:p>
          </p:txBody>
        </p:sp>
        <p:grpSp>
          <p:nvGrpSpPr>
            <p:cNvPr id="63" name="Group 92">
              <a:extLst>
                <a:ext uri="{FF2B5EF4-FFF2-40B4-BE49-F238E27FC236}">
                  <a16:creationId xmlns:a16="http://schemas.microsoft.com/office/drawing/2014/main" id="{0437D09A-5DC6-EACD-AD71-70F01839ED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2975" y="5489575"/>
              <a:ext cx="927101" cy="652463"/>
              <a:chOff x="1207276" y="4357974"/>
              <a:chExt cx="926796" cy="652401"/>
            </a:xfrm>
          </p:grpSpPr>
          <p:sp>
            <p:nvSpPr>
              <p:cNvPr id="14344" name="TextBox 31">
                <a:extLst>
                  <a:ext uri="{FF2B5EF4-FFF2-40B4-BE49-F238E27FC236}">
                    <a16:creationId xmlns:a16="http://schemas.microsoft.com/office/drawing/2014/main" id="{EE9F7351-CB6D-69EE-A4CC-83BF8460E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276" y="4357974"/>
                <a:ext cx="489400" cy="307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list</a:t>
                </a:r>
                <a:endParaRPr lang="en-SG" sz="1400"/>
              </a:p>
            </p:txBody>
          </p:sp>
          <p:sp>
            <p:nvSpPr>
              <p:cNvPr id="14345" name="Rectangle 6">
                <a:extLst>
                  <a:ext uri="{FF2B5EF4-FFF2-40B4-BE49-F238E27FC236}">
                    <a16:creationId xmlns:a16="http://schemas.microsoft.com/office/drawing/2014/main" id="{EA1C18B1-BE16-791E-555A-05A1B14A1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7277" y="4667508"/>
                <a:ext cx="926795" cy="342867"/>
              </a:xfrm>
              <a:prstGeom prst="rect">
                <a:avLst/>
              </a:prstGeom>
              <a:solidFill>
                <a:srgbClr val="9F9FFF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pPr>
                  <a:defRPr/>
                </a:pPr>
                <a:r>
                  <a:rPr lang="en-US" dirty="0"/>
                  <a:t>&amp;foo[0]</a:t>
                </a:r>
                <a:endParaRPr lang="en-SG" dirty="0"/>
              </a:p>
            </p:txBody>
          </p:sp>
        </p:grpSp>
        <p:cxnSp>
          <p:nvCxnSpPr>
            <p:cNvPr id="14336" name="Straight Arrow Connector 33">
              <a:extLst>
                <a:ext uri="{FF2B5EF4-FFF2-40B4-BE49-F238E27FC236}">
                  <a16:creationId xmlns:a16="http://schemas.microsoft.com/office/drawing/2014/main" id="{C0083C56-2FC5-91F4-82FF-BA5D2F7C1B71}"/>
                </a:ext>
              </a:extLst>
            </p:cNvPr>
            <p:cNvCxnSpPr>
              <a:cxnSpLocks noChangeShapeType="1"/>
              <a:stCxn id="14345" idx="0"/>
            </p:cNvCxnSpPr>
            <p:nvPr/>
          </p:nvCxnSpPr>
          <p:spPr bwMode="auto">
            <a:xfrm flipV="1">
              <a:off x="2676526" y="5156199"/>
              <a:ext cx="574674" cy="642939"/>
            </a:xfrm>
            <a:prstGeom prst="straightConnector1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4337" name="Group 34">
              <a:extLst>
                <a:ext uri="{FF2B5EF4-FFF2-40B4-BE49-F238E27FC236}">
                  <a16:creationId xmlns:a16="http://schemas.microsoft.com/office/drawing/2014/main" id="{B1CFC720-EB83-46DB-D185-540C3B83D7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0075" y="5460679"/>
              <a:ext cx="669925" cy="700231"/>
              <a:chOff x="3307723" y="5924113"/>
              <a:chExt cx="669701" cy="700382"/>
            </a:xfrm>
          </p:grpSpPr>
          <p:sp>
            <p:nvSpPr>
              <p:cNvPr id="14342" name="TextBox 35">
                <a:extLst>
                  <a:ext uri="{FF2B5EF4-FFF2-40B4-BE49-F238E27FC236}">
                    <a16:creationId xmlns:a16="http://schemas.microsoft.com/office/drawing/2014/main" id="{4F0A21A9-6026-1921-DCE3-741EA8BE7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4113"/>
                <a:ext cx="669701" cy="3078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dirty="0" err="1"/>
                  <a:t>len</a:t>
                </a:r>
                <a:endParaRPr lang="en-SG" sz="1400" dirty="0"/>
              </a:p>
            </p:txBody>
          </p:sp>
          <p:sp>
            <p:nvSpPr>
              <p:cNvPr id="14343" name="TextBox 36">
                <a:extLst>
                  <a:ext uri="{FF2B5EF4-FFF2-40B4-BE49-F238E27FC236}">
                    <a16:creationId xmlns:a16="http://schemas.microsoft.com/office/drawing/2014/main" id="{3000CF75-8049-FD1F-A34D-0EAF0C931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3904" y="6255163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4</a:t>
                </a:r>
                <a:endParaRPr lang="en-SG"/>
              </a:p>
            </p:txBody>
          </p:sp>
        </p:grpSp>
        <p:grpSp>
          <p:nvGrpSpPr>
            <p:cNvPr id="14339" name="Group 14338">
              <a:extLst>
                <a:ext uri="{FF2B5EF4-FFF2-40B4-BE49-F238E27FC236}">
                  <a16:creationId xmlns:a16="http://schemas.microsoft.com/office/drawing/2014/main" id="{4821D872-BF9B-2EB0-64ED-49311FB4C3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5588" y="5489575"/>
              <a:ext cx="669925" cy="654050"/>
              <a:chOff x="3307723" y="5929199"/>
              <a:chExt cx="669701" cy="654191"/>
            </a:xfrm>
          </p:grpSpPr>
          <p:sp>
            <p:nvSpPr>
              <p:cNvPr id="14340" name="TextBox 14339">
                <a:extLst>
                  <a:ext uri="{FF2B5EF4-FFF2-40B4-BE49-F238E27FC236}">
                    <a16:creationId xmlns:a16="http://schemas.microsoft.com/office/drawing/2014/main" id="{7048D9FC-6E3E-3AC3-F6F3-561218521F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7723" y="5929199"/>
                <a:ext cx="669701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/>
                  <a:t>i</a:t>
                </a:r>
                <a:endParaRPr lang="en-SG" sz="1400"/>
              </a:p>
            </p:txBody>
          </p:sp>
          <p:sp>
            <p:nvSpPr>
              <p:cNvPr id="14341" name="TextBox 14340">
                <a:extLst>
                  <a:ext uri="{FF2B5EF4-FFF2-40B4-BE49-F238E27FC236}">
                    <a16:creationId xmlns:a16="http://schemas.microsoft.com/office/drawing/2014/main" id="{50E6653D-B59D-14CE-D9D3-07BF06C774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3633" y="6214058"/>
                <a:ext cx="502276" cy="36933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/>
                  <a:t>?</a:t>
                </a:r>
                <a:endParaRPr lang="en-SG"/>
              </a:p>
            </p:txBody>
          </p:sp>
        </p:grpSp>
      </p:grpSp>
      <p:sp>
        <p:nvSpPr>
          <p:cNvPr id="14346" name="TextBox 14345">
            <a:extLst>
              <a:ext uri="{FF2B5EF4-FFF2-40B4-BE49-F238E27FC236}">
                <a16:creationId xmlns:a16="http://schemas.microsoft.com/office/drawing/2014/main" id="{9507CCBA-9C56-F3DD-725D-9728E9701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2308" y="5318731"/>
            <a:ext cx="446088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 dirty="0">
                <a:solidFill>
                  <a:srgbClr val="800000"/>
                </a:solidFill>
              </a:rPr>
              <a:t>88</a:t>
            </a:r>
            <a:endParaRPr lang="en-SG" sz="1600" dirty="0">
              <a:solidFill>
                <a:srgbClr val="800000"/>
              </a:solidFill>
            </a:endParaRPr>
          </a:p>
        </p:txBody>
      </p:sp>
      <p:sp>
        <p:nvSpPr>
          <p:cNvPr id="14347" name="TextBox 50">
            <a:extLst>
              <a:ext uri="{FF2B5EF4-FFF2-40B4-BE49-F238E27FC236}">
                <a16:creationId xmlns:a16="http://schemas.microsoft.com/office/drawing/2014/main" id="{59262F82-BFE9-5A68-619D-709C7EC21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3483" y="5316855"/>
            <a:ext cx="417513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18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48" name="TextBox 51">
            <a:extLst>
              <a:ext uri="{FF2B5EF4-FFF2-40B4-BE49-F238E27FC236}">
                <a16:creationId xmlns:a16="http://schemas.microsoft.com/office/drawing/2014/main" id="{7139AB06-4C89-5B0E-CFE1-71859420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4183" y="5310505"/>
            <a:ext cx="433388" cy="338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34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49" name="TextBox 52">
            <a:extLst>
              <a:ext uri="{FF2B5EF4-FFF2-40B4-BE49-F238E27FC236}">
                <a16:creationId xmlns:a16="http://schemas.microsoft.com/office/drawing/2014/main" id="{A5565904-38E9-D809-8CCA-1877FE70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6633" y="5321617"/>
            <a:ext cx="350838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800000"/>
                </a:solidFill>
              </a:rPr>
              <a:t>2</a:t>
            </a:r>
            <a:endParaRPr lang="en-SG" sz="1600">
              <a:solidFill>
                <a:srgbClr val="800000"/>
              </a:solidFill>
            </a:endParaRPr>
          </a:p>
        </p:txBody>
      </p:sp>
      <p:sp>
        <p:nvSpPr>
          <p:cNvPr id="14350" name="TextBox 55">
            <a:extLst>
              <a:ext uri="{FF2B5EF4-FFF2-40B4-BE49-F238E27FC236}">
                <a16:creationId xmlns:a16="http://schemas.microsoft.com/office/drawing/2014/main" id="{03DD3EE4-E1A4-C280-2771-D0D7E28B9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446" y="6297930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0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1" name="TextBox 47">
            <a:extLst>
              <a:ext uri="{FF2B5EF4-FFF2-40B4-BE49-F238E27FC236}">
                <a16:creationId xmlns:a16="http://schemas.microsoft.com/office/drawing/2014/main" id="{DFC57869-6BAE-DFD6-6929-0FF6436B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880" y="6299517"/>
            <a:ext cx="382587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1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2" name="TextBox 49">
            <a:extLst>
              <a:ext uri="{FF2B5EF4-FFF2-40B4-BE49-F238E27FC236}">
                <a16:creationId xmlns:a16="http://schemas.microsoft.com/office/drawing/2014/main" id="{775C1697-88CA-26AF-788F-95734A0CA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9277" y="6311582"/>
            <a:ext cx="423862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2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3" name="TextBox 53">
            <a:extLst>
              <a:ext uri="{FF2B5EF4-FFF2-40B4-BE49-F238E27FC236}">
                <a16:creationId xmlns:a16="http://schemas.microsoft.com/office/drawing/2014/main" id="{7A72B73F-5A31-7828-B037-2B4FC9729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539" y="6300575"/>
            <a:ext cx="34766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3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4" name="TextBox 54">
            <a:extLst>
              <a:ext uri="{FF2B5EF4-FFF2-40B4-BE49-F238E27FC236}">
                <a16:creationId xmlns:a16="http://schemas.microsoft.com/office/drawing/2014/main" id="{4BE12E55-724E-284C-7E90-4ECA5C136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23" y="6300311"/>
            <a:ext cx="315912" cy="339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600">
                <a:solidFill>
                  <a:srgbClr val="993366"/>
                </a:solidFill>
              </a:rPr>
              <a:t>4</a:t>
            </a:r>
            <a:endParaRPr lang="en-SG" sz="1600">
              <a:solidFill>
                <a:srgbClr val="993366"/>
              </a:solidFill>
            </a:endParaRPr>
          </a:p>
        </p:txBody>
      </p:sp>
      <p:sp>
        <p:nvSpPr>
          <p:cNvPr id="14356" name="TextBox 14355">
            <a:extLst>
              <a:ext uri="{FF2B5EF4-FFF2-40B4-BE49-F238E27FC236}">
                <a16:creationId xmlns:a16="http://schemas.microsoft.com/office/drawing/2014/main" id="{FAC30254-6D1A-1C92-ACAA-470A319733BD}"/>
              </a:ext>
            </a:extLst>
          </p:cNvPr>
          <p:cNvSpPr txBox="1"/>
          <p:nvPr/>
        </p:nvSpPr>
        <p:spPr>
          <a:xfrm>
            <a:off x="6022207" y="5485427"/>
            <a:ext cx="1715071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a.k.a. </a:t>
            </a:r>
            <a:br>
              <a:rPr lang="en-US" dirty="0"/>
            </a:br>
            <a:r>
              <a:rPr lang="en-US" b="1" dirty="0"/>
              <a:t>Call By Reference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0A6CAB7-21AD-D7E9-6B25-7AD07FF18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588305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" grpId="0" animBg="1"/>
      <p:bldP spid="14347" grpId="0" animBg="1"/>
      <p:bldP spid="14348" grpId="0" animBg="1"/>
      <p:bldP spid="14349" grpId="0" animBg="1"/>
      <p:bldP spid="14350" grpId="0" animBg="1"/>
      <p:bldP spid="14351" grpId="0" animBg="1"/>
      <p:bldP spid="14352" grpId="0" animBg="1"/>
      <p:bldP spid="14353" grpId="0" animBg="1"/>
      <p:bldP spid="14354" grpId="0" animBg="1"/>
      <p:bldP spid="143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D780E-1E0D-4632-F3AA-DA479949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148F92-CEBC-E2CF-33E4-646D59F9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5652E3-379B-CDC8-BC9D-646D5B84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B71498-0FDB-2170-A0B7-F9EF0AB5F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it-IT" b="1" dirty="0"/>
              <a:t>PE0 (Max: 20)</a:t>
            </a:r>
            <a:endParaRPr lang="it-IT" dirty="0"/>
          </a:p>
          <a:p>
            <a:r>
              <a:rPr lang="it-IT" dirty="0"/>
              <a:t>Mean: 12</a:t>
            </a:r>
          </a:p>
          <a:p>
            <a:r>
              <a:rPr lang="it-IT" dirty="0"/>
              <a:t>25-percentile: 10</a:t>
            </a:r>
          </a:p>
          <a:p>
            <a:r>
              <a:rPr lang="it-IT" dirty="0"/>
              <a:t>50-percentile: 12</a:t>
            </a:r>
          </a:p>
          <a:p>
            <a:r>
              <a:rPr lang="it-IT" dirty="0"/>
              <a:t>75-percentile: 15</a:t>
            </a:r>
          </a:p>
          <a:p>
            <a:pPr>
              <a:buFont typeface="Arial" panose="020B0604020202020204" pitchFamily="34" charset="0"/>
              <a:buChar char="•"/>
            </a:pPr>
            <a:endParaRPr lang="it-IT" b="1" dirty="0"/>
          </a:p>
          <a:p>
            <a:pPr>
              <a:buNone/>
            </a:pPr>
            <a:r>
              <a:rPr lang="it-IT" b="1" dirty="0"/>
              <a:t>Midterm (Max: 30)</a:t>
            </a: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Mean: 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25-percentile: 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50-percentile: 13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75-percentile: 17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E81BBB0-3E76-B07B-161A-0459AAE180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Statistics of </a:t>
            </a:r>
            <a:r>
              <a:rPr lang="en-GB" sz="3600">
                <a:solidFill>
                  <a:srgbClr val="0000FF"/>
                </a:solidFill>
              </a:rPr>
              <a:t>the assessments so far…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8F15-D37B-892A-AFA5-A306E9D95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40506120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68286-6850-338C-8176-699E16332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50114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Avoid compilation errors and warnings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Incremental Coding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highlight>
                <a:srgbClr val="FFFF00"/>
              </a:highlight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Avoid deduction on style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Check and follow CS1010 Stye Guide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recursion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Focus on using loops for repetition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dynamic arrays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fixed length arrays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No </a:t>
            </a:r>
            <a:r>
              <a:rPr lang="en-US"/>
              <a:t>trivial questions</a:t>
            </a:r>
            <a:br>
              <a:rPr lang="en-US" dirty="0"/>
            </a:br>
            <a:endParaRPr lang="en-US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E802AD8-E3DD-1D13-E1EA-E65539750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Quick tips for PE1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AE948-18D5-176F-FC15-1CD28F40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CF889-8BFE-01EA-A63A-1A40E622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EBAA06-A369-CA77-B91F-58CCFB73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Week6R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E812EE8-7A20-DB7E-0630-5C7863012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grpSp>
        <p:nvGrpSpPr>
          <p:cNvPr id="10" name="[Group 28]">
            <a:extLst>
              <a:ext uri="{FF2B5EF4-FFF2-40B4-BE49-F238E27FC236}">
                <a16:creationId xmlns:a16="http://schemas.microsoft.com/office/drawing/2014/main" id="{CAC017AD-F270-3C1F-5B11-0E2FEEE39DA5}"/>
              </a:ext>
            </a:extLst>
          </p:cNvPr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6714A7-94AA-0189-17E3-F181678B106D}"/>
                </a:ext>
              </a:extLst>
            </p:cNvPr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7BB6960-99BB-D1F7-5E1E-5C21F7563470}"/>
                </a:ext>
              </a:extLst>
            </p:cNvPr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E699B9A-B227-8619-09DF-96FEC20DB90C}"/>
                </a:ext>
              </a:extLst>
            </p:cNvPr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F14E4F-4D2A-E5D6-5434-2A929D9CB1F3}"/>
                </a:ext>
              </a:extLst>
            </p:cNvPr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16" name="Straight Arrow Connector 12">
              <a:extLst>
                <a:ext uri="{FF2B5EF4-FFF2-40B4-BE49-F238E27FC236}">
                  <a16:creationId xmlns:a16="http://schemas.microsoft.com/office/drawing/2014/main" id="{9F76D268-050C-BE9F-020F-60B563AAE4C7}"/>
                </a:ext>
              </a:extLst>
            </p:cNvPr>
            <p:cNvCxnSpPr>
              <a:cxnSpLocks noChangeShapeType="1"/>
              <a:stCxn id="11" idx="2"/>
              <a:endCxn id="12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7" name="Straight Arrow Connector 14">
              <a:extLst>
                <a:ext uri="{FF2B5EF4-FFF2-40B4-BE49-F238E27FC236}">
                  <a16:creationId xmlns:a16="http://schemas.microsoft.com/office/drawing/2014/main" id="{EDEF90E4-B9C6-294A-DFC1-201888570D0B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8" name="Straight Arrow Connector 15">
              <a:extLst>
                <a:ext uri="{FF2B5EF4-FFF2-40B4-BE49-F238E27FC236}">
                  <a16:creationId xmlns:a16="http://schemas.microsoft.com/office/drawing/2014/main" id="{3E05A97A-829A-0150-469A-117B56C5CF30}"/>
                </a:ext>
              </a:extLst>
            </p:cNvPr>
            <p:cNvCxnSpPr>
              <a:cxnSpLocks noChangeShapeType="1"/>
              <a:stCxn id="14" idx="2"/>
              <a:endCxn id="15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19" name="Straight Connector 26">
              <a:extLst>
                <a:ext uri="{FF2B5EF4-FFF2-40B4-BE49-F238E27FC236}">
                  <a16:creationId xmlns:a16="http://schemas.microsoft.com/office/drawing/2014/main" id="{D1C2933B-D8ED-29CC-8A84-8F2FB2AA88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0" name="Straight Connector 29">
              <a:extLst>
                <a:ext uri="{FF2B5EF4-FFF2-40B4-BE49-F238E27FC236}">
                  <a16:creationId xmlns:a16="http://schemas.microsoft.com/office/drawing/2014/main" id="{2C34C445-3E93-7E1C-9836-39C13E529D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1" name="Straight Connector 31">
              <a:extLst>
                <a:ext uri="{FF2B5EF4-FFF2-40B4-BE49-F238E27FC236}">
                  <a16:creationId xmlns:a16="http://schemas.microsoft.com/office/drawing/2014/main" id="{CFA8BA1B-C225-2DAF-44A9-0B02F1BAF2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1465F3-E803-88C2-7006-E3308D10DC7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3" name="Straight Connector 37">
              <a:extLst>
                <a:ext uri="{FF2B5EF4-FFF2-40B4-BE49-F238E27FC236}">
                  <a16:creationId xmlns:a16="http://schemas.microsoft.com/office/drawing/2014/main" id="{9C476DE4-5ADC-7DEA-7EDB-B4046197927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4" name="Straight Connector 41">
              <a:extLst>
                <a:ext uri="{FF2B5EF4-FFF2-40B4-BE49-F238E27FC236}">
                  <a16:creationId xmlns:a16="http://schemas.microsoft.com/office/drawing/2014/main" id="{8643015E-3EA7-83BC-FDB6-9E0BD4DF1C4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25" name="Straight Connector 48">
              <a:extLst>
                <a:ext uri="{FF2B5EF4-FFF2-40B4-BE49-F238E27FC236}">
                  <a16:creationId xmlns:a16="http://schemas.microsoft.com/office/drawing/2014/main" id="{DD5EDC08-20EE-8FAB-9E87-A6633C3B66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6" name="Straight Connector 50">
              <a:extLst>
                <a:ext uri="{FF2B5EF4-FFF2-40B4-BE49-F238E27FC236}">
                  <a16:creationId xmlns:a16="http://schemas.microsoft.com/office/drawing/2014/main" id="{0BC89241-8D29-4059-A38E-FA54DE15C4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27" name="Straight Connector 52">
              <a:extLst>
                <a:ext uri="{FF2B5EF4-FFF2-40B4-BE49-F238E27FC236}">
                  <a16:creationId xmlns:a16="http://schemas.microsoft.com/office/drawing/2014/main" id="{BC6485CC-5019-3F59-927F-62601ED04EE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28" name="[TextBox 28]">
            <a:extLst>
              <a:ext uri="{FF2B5EF4-FFF2-40B4-BE49-F238E27FC236}">
                <a16:creationId xmlns:a16="http://schemas.microsoft.com/office/drawing/2014/main" id="{355B7711-3EE3-2FAA-F020-933AB190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BDF01D19-60B6-6A80-70DF-BD6168E155ED}"/>
              </a:ext>
            </a:extLst>
          </p:cNvPr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30" name="[TextBox 24]">
            <a:extLst>
              <a:ext uri="{FF2B5EF4-FFF2-40B4-BE49-F238E27FC236}">
                <a16:creationId xmlns:a16="http://schemas.microsoft.com/office/drawing/2014/main" id="{5099EA7F-E225-3426-A37A-3E1D22BF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31" name="[TextBox 25]">
            <a:extLst>
              <a:ext uri="{FF2B5EF4-FFF2-40B4-BE49-F238E27FC236}">
                <a16:creationId xmlns:a16="http://schemas.microsoft.com/office/drawing/2014/main" id="{FB3707A8-E821-7778-ED91-0CE1A4266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32" name="[TextBox 26]">
            <a:extLst>
              <a:ext uri="{FF2B5EF4-FFF2-40B4-BE49-F238E27FC236}">
                <a16:creationId xmlns:a16="http://schemas.microsoft.com/office/drawing/2014/main" id="{CC682A90-905B-FA8A-B07E-02133095E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33" name="[TextBox 27]">
            <a:extLst>
              <a:ext uri="{FF2B5EF4-FFF2-40B4-BE49-F238E27FC236}">
                <a16:creationId xmlns:a16="http://schemas.microsoft.com/office/drawing/2014/main" id="{6205835F-FAFF-D5F0-A6F6-D7C721DE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4E264-18ED-25FA-4D14-D683ED09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802426808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52</TotalTime>
  <Words>857</Words>
  <Application>Microsoft Office PowerPoint</Application>
  <PresentationFormat>On-screen Show (4:3)</PresentationFormat>
  <Paragraphs>199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Call Stack</vt:lpstr>
      <vt:lpstr>Fixed-Length Array</vt:lpstr>
      <vt:lpstr>Array as Look-up Table, Input List, ….</vt:lpstr>
      <vt:lpstr>Array and Memory</vt:lpstr>
      <vt:lpstr>Function Definition / Call with Array</vt:lpstr>
      <vt:lpstr>Statistics of the assessments so far…</vt:lpstr>
      <vt:lpstr>Quick tips for PE1</vt:lpstr>
      <vt:lpstr>Problem Solving Process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2025-03-11T01:40:04Z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