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8" r:id="rId3"/>
    <p:sldId id="603" r:id="rId4"/>
    <p:sldId id="602" r:id="rId5"/>
    <p:sldId id="605" r:id="rId6"/>
    <p:sldId id="608" r:id="rId7"/>
    <p:sldId id="613" r:id="rId8"/>
    <p:sldId id="612" r:id="rId9"/>
    <p:sldId id="614" r:id="rId10"/>
    <p:sldId id="611" r:id="rId11"/>
    <p:sldId id="604" r:id="rId12"/>
    <p:sldId id="610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4F3FAF49-1DF7-4F24-BD45-0FCF078AB041}"/>
    <pc:docChg chg="undo custSel addSld delSld modSld">
      <pc:chgData name="Zhao Jin" userId="cd05a825-544c-438a-9ba1-08e63db50b47" providerId="ADAL" clId="{4F3FAF49-1DF7-4F24-BD45-0FCF078AB041}" dt="2024-04-09T06:23:26.892" v="677" actId="20577"/>
      <pc:docMkLst>
        <pc:docMk/>
      </pc:docMkLst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4F3FAF49-1DF7-4F24-BD45-0FCF078AB041}" dt="2024-04-09T06:23:26.892" v="677" actId="20577"/>
        <pc:sldMkLst>
          <pc:docMk/>
          <pc:sldMk cId="4078418712" sldId="525"/>
        </pc:sldMkLst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1542002799" sldId="602"/>
        </pc:sldMkLst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4071526340" sldId="603"/>
        </pc:sldMkLst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3733356969" sldId="604"/>
        </pc:sldMkLst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1986457205" sldId="605"/>
        </pc:sldMkLst>
      </pc:sldChg>
      <pc:sldChg chg="addSp delSp modSp mod">
        <pc:chgData name="Zhao Jin" userId="cd05a825-544c-438a-9ba1-08e63db50b47" providerId="ADAL" clId="{4F3FAF49-1DF7-4F24-BD45-0FCF078AB041}" dt="2024-04-09T06:23:21.435" v="676"/>
        <pc:sldMkLst>
          <pc:docMk/>
          <pc:sldMk cId="244432225" sldId="608"/>
        </pc:sldMkLst>
      </pc:sldChg>
      <pc:sldChg chg="modSp del mod">
        <pc:chgData name="Zhao Jin" userId="cd05a825-544c-438a-9ba1-08e63db50b47" providerId="ADAL" clId="{4F3FAF49-1DF7-4F24-BD45-0FCF078AB041}" dt="2024-04-09T06:13:35.599" v="587" actId="47"/>
        <pc:sldMkLst>
          <pc:docMk/>
          <pc:sldMk cId="1540855360" sldId="609"/>
        </pc:sldMkLst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1712697869" sldId="610"/>
        </pc:sldMkLst>
      </pc:sldChg>
      <pc:sldChg chg="modSp">
        <pc:chgData name="Zhao Jin" userId="cd05a825-544c-438a-9ba1-08e63db50b47" providerId="ADAL" clId="{4F3FAF49-1DF7-4F24-BD45-0FCF078AB041}" dt="2024-04-09T06:23:21.435" v="676"/>
        <pc:sldMkLst>
          <pc:docMk/>
          <pc:sldMk cId="875106389" sldId="611"/>
        </pc:sldMkLst>
      </pc:sldChg>
      <pc:sldChg chg="modSp mod">
        <pc:chgData name="Zhao Jin" userId="cd05a825-544c-438a-9ba1-08e63db50b47" providerId="ADAL" clId="{4F3FAF49-1DF7-4F24-BD45-0FCF078AB041}" dt="2024-04-09T06:23:21.435" v="676"/>
        <pc:sldMkLst>
          <pc:docMk/>
          <pc:sldMk cId="4053289514" sldId="612"/>
        </pc:sldMkLst>
      </pc:sldChg>
      <pc:sldChg chg="modSp add mod">
        <pc:chgData name="Zhao Jin" userId="cd05a825-544c-438a-9ba1-08e63db50b47" providerId="ADAL" clId="{4F3FAF49-1DF7-4F24-BD45-0FCF078AB041}" dt="2024-04-09T06:23:21.435" v="676"/>
        <pc:sldMkLst>
          <pc:docMk/>
          <pc:sldMk cId="1485799118" sldId="613"/>
        </pc:sldMkLst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E962FB48-A774-46D5-9A82-D859C958B9D9}"/>
    <pc:docChg chg="undo custSel addSld delSld modSld sldOrd">
      <pc:chgData name="Zhao Jin" userId="cd05a825-544c-438a-9ba1-08e63db50b47" providerId="ADAL" clId="{E962FB48-A774-46D5-9A82-D859C958B9D9}" dt="2021-04-12T04:22:07.534" v="3696" actId="20577"/>
      <pc:docMkLst>
        <pc:docMk/>
      </pc:docMkLst>
      <pc:sldChg chg="modSp mod">
        <pc:chgData name="Zhao Jin" userId="cd05a825-544c-438a-9ba1-08e63db50b47" providerId="ADAL" clId="{E962FB48-A774-46D5-9A82-D859C958B9D9}" dt="2021-03-30T07:28:23.649" v="47" actId="20577"/>
        <pc:sldMkLst>
          <pc:docMk/>
          <pc:sldMk cId="0" sldId="256"/>
        </pc:sldMkLst>
      </pc:sldChg>
      <pc:sldChg chg="modSp add mod">
        <pc:chgData name="Zhao Jin" userId="cd05a825-544c-438a-9ba1-08e63db50b47" providerId="ADAL" clId="{E962FB48-A774-46D5-9A82-D859C958B9D9}" dt="2021-03-30T07:31:07.129" v="194" actId="6549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E962FB48-A774-46D5-9A82-D859C958B9D9}" dt="2021-04-12T04:20:12.933" v="3507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E962FB48-A774-46D5-9A82-D859C958B9D9}" dt="2021-04-07T07:16:03.815" v="317" actId="20577"/>
        <pc:sldMkLst>
          <pc:docMk/>
          <pc:sldMk cId="1542002799" sldId="602"/>
        </pc:sldMkLst>
      </pc:sldChg>
      <pc:sldChg chg="addSp delSp modSp add mod ord">
        <pc:chgData name="Zhao Jin" userId="cd05a825-544c-438a-9ba1-08e63db50b47" providerId="ADAL" clId="{E962FB48-A774-46D5-9A82-D859C958B9D9}" dt="2021-04-12T04:21:06.183" v="3576" actId="478"/>
        <pc:sldMkLst>
          <pc:docMk/>
          <pc:sldMk cId="4071526340" sldId="603"/>
        </pc:sldMkLst>
      </pc:sldChg>
      <pc:sldChg chg="add del">
        <pc:chgData name="Zhao Jin" userId="cd05a825-544c-438a-9ba1-08e63db50b47" providerId="ADAL" clId="{E962FB48-A774-46D5-9A82-D859C958B9D9}" dt="2021-04-07T07:16:37.494" v="319"/>
        <pc:sldMkLst>
          <pc:docMk/>
          <pc:sldMk cId="22642075" sldId="604"/>
        </pc:sldMkLst>
      </pc:sldChg>
      <pc:sldChg chg="addSp delSp modSp add del mod">
        <pc:chgData name="Zhao Jin" userId="cd05a825-544c-438a-9ba1-08e63db50b47" providerId="ADAL" clId="{E962FB48-A774-46D5-9A82-D859C958B9D9}" dt="2021-04-07T08:08:57.340" v="3285" actId="1036"/>
        <pc:sldMkLst>
          <pc:docMk/>
          <pc:sldMk cId="3733356969" sldId="604"/>
        </pc:sldMkLst>
      </pc:sldChg>
      <pc:sldChg chg="modSp add mod">
        <pc:chgData name="Zhao Jin" userId="cd05a825-544c-438a-9ba1-08e63db50b47" providerId="ADAL" clId="{E962FB48-A774-46D5-9A82-D859C958B9D9}" dt="2021-04-07T07:37:39.672" v="2480" actId="20577"/>
        <pc:sldMkLst>
          <pc:docMk/>
          <pc:sldMk cId="1986457205" sldId="60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489370454" sldId="60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640598186" sldId="606"/>
        </pc:sldMkLst>
      </pc:sldChg>
      <pc:sldChg chg="modSp add del mod">
        <pc:chgData name="Zhao Jin" userId="cd05a825-544c-438a-9ba1-08e63db50b47" providerId="ADAL" clId="{E962FB48-A774-46D5-9A82-D859C958B9D9}" dt="2021-04-07T07:36:36.841" v="2403" actId="47"/>
        <pc:sldMkLst>
          <pc:docMk/>
          <pc:sldMk cId="3491841051" sldId="606"/>
        </pc:sldMkLst>
      </pc:sldChg>
      <pc:sldChg chg="add del">
        <pc:chgData name="Zhao Jin" userId="cd05a825-544c-438a-9ba1-08e63db50b47" providerId="ADAL" clId="{E962FB48-A774-46D5-9A82-D859C958B9D9}" dt="2021-04-07T07:36:37.630" v="2404" actId="47"/>
        <pc:sldMkLst>
          <pc:docMk/>
          <pc:sldMk cId="3326857269" sldId="607"/>
        </pc:sldMkLst>
      </pc:sldChg>
      <pc:sldChg chg="modSp add mod">
        <pc:chgData name="Zhao Jin" userId="cd05a825-544c-438a-9ba1-08e63db50b47" providerId="ADAL" clId="{E962FB48-A774-46D5-9A82-D859C958B9D9}" dt="2021-04-12T04:18:08.127" v="3291" actId="6549"/>
        <pc:sldMkLst>
          <pc:docMk/>
          <pc:sldMk cId="244432225" sldId="608"/>
        </pc:sldMkLst>
      </pc:sldChg>
      <pc:sldChg chg="modSp add mod">
        <pc:chgData name="Zhao Jin" userId="cd05a825-544c-438a-9ba1-08e63db50b47" providerId="ADAL" clId="{E962FB48-A774-46D5-9A82-D859C958B9D9}" dt="2021-04-07T07:37:26.136" v="2470" actId="20577"/>
        <pc:sldMkLst>
          <pc:docMk/>
          <pc:sldMk cId="1540855360" sldId="609"/>
        </pc:sldMkLst>
      </pc:sldChg>
      <pc:sldChg chg="addSp delSp modSp add mod modAnim">
        <pc:chgData name="Zhao Jin" userId="cd05a825-544c-438a-9ba1-08e63db50b47" providerId="ADAL" clId="{E962FB48-A774-46D5-9A82-D859C958B9D9}" dt="2021-04-07T08:08:14.638" v="3271" actId="14100"/>
        <pc:sldMkLst>
          <pc:docMk/>
          <pc:sldMk cId="1712697869" sldId="610"/>
        </pc:sldMkLst>
      </pc:sldChg>
      <pc:sldChg chg="addSp delSp modSp add mod modAnim">
        <pc:chgData name="Zhao Jin" userId="cd05a825-544c-438a-9ba1-08e63db50b47" providerId="ADAL" clId="{E962FB48-A774-46D5-9A82-D859C958B9D9}" dt="2021-04-12T04:19:37.279" v="3415" actId="20577"/>
        <pc:sldMkLst>
          <pc:docMk/>
          <pc:sldMk cId="875106389" sldId="611"/>
        </pc:sldMkLst>
      </pc:sldChg>
      <pc:sldChg chg="modSp add mod">
        <pc:chgData name="Zhao Jin" userId="cd05a825-544c-438a-9ba1-08e63db50b47" providerId="ADAL" clId="{E962FB48-A774-46D5-9A82-D859C958B9D9}" dt="2021-04-12T04:22:07.534" v="3696" actId="20577"/>
        <pc:sldMkLst>
          <pc:docMk/>
          <pc:sldMk cId="4053289514" sldId="612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82410985" sldId="620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503582036" sldId="622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58830549" sldId="63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35845528" sldId="637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396834B-C94C-4A03-BF7D-9E9F456CFBC2}"/>
    <pc:docChg chg="modSld">
      <pc:chgData name="Zhao Jin" userId="cd05a825-544c-438a-9ba1-08e63db50b47" providerId="ADAL" clId="{4396834B-C94C-4A03-BF7D-9E9F456CFBC2}" dt="2021-03-10T03:38:09.139" v="2"/>
      <pc:docMkLst>
        <pc:docMk/>
      </pc:docMkLst>
      <pc:sldChg chg="modSp mod">
        <pc:chgData name="Zhao Jin" userId="cd05a825-544c-438a-9ba1-08e63db50b47" providerId="ADAL" clId="{4396834B-C94C-4A03-BF7D-9E9F456CFBC2}" dt="2021-03-10T03:38:01.813" v="1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4078418712" sldId="525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427618944" sldId="553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542002799" sldId="602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489370454" sldId="605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640598186" sldId="606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82410985" sldId="620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503582036" sldId="622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58830549" sldId="635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35845528" sldId="637"/>
        </pc:sldMkLst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2139915-BA8D-4B17-9EA3-473011EF776E}"/>
    <pc:docChg chg="addSld modSld">
      <pc:chgData name="Zhao Jin" userId="cd05a825-544c-438a-9ba1-08e63db50b47" providerId="ADAL" clId="{32139915-BA8D-4B17-9EA3-473011EF776E}" dt="2025-04-10T08:46:05.469" v="256" actId="14100"/>
      <pc:docMkLst>
        <pc:docMk/>
      </pc:docMkLst>
      <pc:sldChg chg="modSp mod">
        <pc:chgData name="Zhao Jin" userId="cd05a825-544c-438a-9ba1-08e63db50b47" providerId="ADAL" clId="{32139915-BA8D-4B17-9EA3-473011EF776E}" dt="2025-04-10T08:46:05.469" v="256" actId="14100"/>
        <pc:sldMkLst>
          <pc:docMk/>
          <pc:sldMk cId="4078418712" sldId="525"/>
        </pc:sldMkLst>
        <pc:spChg chg="mod">
          <ac:chgData name="Zhao Jin" userId="cd05a825-544c-438a-9ba1-08e63db50b47" providerId="ADAL" clId="{32139915-BA8D-4B17-9EA3-473011EF776E}" dt="2025-04-10T08:46:05.469" v="256" actId="14100"/>
          <ac:spMkLst>
            <pc:docMk/>
            <pc:sldMk cId="4078418712" sldId="52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32139915-BA8D-4B17-9EA3-473011EF776E}" dt="2025-04-10T08:42:08.498" v="14" actId="20577"/>
        <pc:sldMkLst>
          <pc:docMk/>
          <pc:sldMk cId="4071526340" sldId="603"/>
        </pc:sldMkLst>
        <pc:spChg chg="mod">
          <ac:chgData name="Zhao Jin" userId="cd05a825-544c-438a-9ba1-08e63db50b47" providerId="ADAL" clId="{32139915-BA8D-4B17-9EA3-473011EF776E}" dt="2025-04-10T08:42:08.498" v="14" actId="20577"/>
          <ac:spMkLst>
            <pc:docMk/>
            <pc:sldMk cId="4071526340" sldId="60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32139915-BA8D-4B17-9EA3-473011EF776E}" dt="2025-04-10T08:42:54.925" v="77" actId="6549"/>
        <pc:sldMkLst>
          <pc:docMk/>
          <pc:sldMk cId="1986457205" sldId="605"/>
        </pc:sldMkLst>
        <pc:spChg chg="mod">
          <ac:chgData name="Zhao Jin" userId="cd05a825-544c-438a-9ba1-08e63db50b47" providerId="ADAL" clId="{32139915-BA8D-4B17-9EA3-473011EF776E}" dt="2025-04-10T08:42:54.925" v="77" actId="6549"/>
          <ac:spMkLst>
            <pc:docMk/>
            <pc:sldMk cId="1986457205" sldId="60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32139915-BA8D-4B17-9EA3-473011EF776E}" dt="2025-04-10T08:44:05.783" v="118" actId="403"/>
        <pc:sldMkLst>
          <pc:docMk/>
          <pc:sldMk cId="244432225" sldId="608"/>
        </pc:sldMkLst>
        <pc:spChg chg="mod">
          <ac:chgData name="Zhao Jin" userId="cd05a825-544c-438a-9ba1-08e63db50b47" providerId="ADAL" clId="{32139915-BA8D-4B17-9EA3-473011EF776E}" dt="2025-04-10T08:44:05.783" v="118" actId="403"/>
          <ac:spMkLst>
            <pc:docMk/>
            <pc:sldMk cId="244432225" sldId="608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32139915-BA8D-4B17-9EA3-473011EF776E}" dt="2025-04-10T08:44:34.308" v="154" actId="5793"/>
        <pc:sldMkLst>
          <pc:docMk/>
          <pc:sldMk cId="4053289514" sldId="612"/>
        </pc:sldMkLst>
        <pc:spChg chg="mod">
          <ac:chgData name="Zhao Jin" userId="cd05a825-544c-438a-9ba1-08e63db50b47" providerId="ADAL" clId="{32139915-BA8D-4B17-9EA3-473011EF776E}" dt="2025-04-10T08:44:34.308" v="154" actId="5793"/>
          <ac:spMkLst>
            <pc:docMk/>
            <pc:sldMk cId="4053289514" sldId="612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32139915-BA8D-4B17-9EA3-473011EF776E}" dt="2025-04-10T08:43:52.775" v="99" actId="20577"/>
        <pc:sldMkLst>
          <pc:docMk/>
          <pc:sldMk cId="1485799118" sldId="613"/>
        </pc:sldMkLst>
        <pc:spChg chg="mod">
          <ac:chgData name="Zhao Jin" userId="cd05a825-544c-438a-9ba1-08e63db50b47" providerId="ADAL" clId="{32139915-BA8D-4B17-9EA3-473011EF776E}" dt="2025-04-10T08:43:52.775" v="99" actId="20577"/>
          <ac:spMkLst>
            <pc:docMk/>
            <pc:sldMk cId="1485799118" sldId="613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32139915-BA8D-4B17-9EA3-473011EF776E}" dt="2025-04-10T08:45:33.825" v="253" actId="20577"/>
        <pc:sldMkLst>
          <pc:docMk/>
          <pc:sldMk cId="3865777220" sldId="614"/>
        </pc:sldMkLst>
        <pc:spChg chg="mod">
          <ac:chgData name="Zhao Jin" userId="cd05a825-544c-438a-9ba1-08e63db50b47" providerId="ADAL" clId="{32139915-BA8D-4B17-9EA3-473011EF776E}" dt="2025-04-10T08:45:33.825" v="253" actId="20577"/>
          <ac:spMkLst>
            <pc:docMk/>
            <pc:sldMk cId="3865777220" sldId="614"/>
            <ac:spMk id="8" creationId="{C258A7DE-EC58-F2C7-CF50-BDD348410213}"/>
          </ac:spMkLst>
        </pc:spChg>
        <pc:spChg chg="mod">
          <ac:chgData name="Zhao Jin" userId="cd05a825-544c-438a-9ba1-08e63db50b47" providerId="ADAL" clId="{32139915-BA8D-4B17-9EA3-473011EF776E}" dt="2025-04-10T08:44:39.367" v="168" actId="20577"/>
          <ac:spMkLst>
            <pc:docMk/>
            <pc:sldMk cId="3865777220" sldId="614"/>
            <ac:spMk id="14338" creationId="{BA6BB3C3-1657-D7D9-0648-E35D33DAB8A0}"/>
          </ac:spMkLst>
        </pc:spChg>
      </pc:sldChg>
    </pc:docChg>
  </pc:docChgLst>
  <pc:docChgLst>
    <pc:chgData name="Zhao Jin" userId="cd05a825-544c-438a-9ba1-08e63db50b47" providerId="ADAL" clId="{B950E08D-EE9B-49F3-84A1-19FD83FD34DF}"/>
    <pc:docChg chg="undo custSel modSld modMainMaster">
      <pc:chgData name="Zhao Jin" userId="cd05a825-544c-438a-9ba1-08e63db50b47" providerId="ADAL" clId="{B950E08D-EE9B-49F3-84A1-19FD83FD34DF}" dt="2025-01-07T07:10:24.499" v="26" actId="20577"/>
      <pc:docMkLst>
        <pc:docMk/>
      </pc:docMkLst>
      <pc:sldChg chg="addSp delSp mod">
        <pc:chgData name="Zhao Jin" userId="cd05a825-544c-438a-9ba1-08e63db50b47" providerId="ADAL" clId="{B950E08D-EE9B-49F3-84A1-19FD83FD34DF}" dt="2025-01-07T07:09:08.661" v="1" actId="22"/>
        <pc:sldMkLst>
          <pc:docMk/>
          <pc:sldMk cId="0" sldId="256"/>
        </pc:sldMkLst>
      </pc:sldChg>
      <pc:sldMasterChg chg="modSldLayout">
        <pc:chgData name="Zhao Jin" userId="cd05a825-544c-438a-9ba1-08e63db50b47" providerId="ADAL" clId="{B950E08D-EE9B-49F3-84A1-19FD83FD34DF}" dt="2025-01-07T07:10:24.499" v="26" actId="20577"/>
        <pc:sldMasterMkLst>
          <pc:docMk/>
          <pc:sldMasterMk cId="0" sldId="2147485087"/>
        </pc:sldMasterMkLst>
        <pc:sldLayoutChg chg="modSp mod">
          <pc:chgData name="Zhao Jin" userId="cd05a825-544c-438a-9ba1-08e63db50b47" providerId="ADAL" clId="{B950E08D-EE9B-49F3-84A1-19FD83FD34DF}" dt="2025-01-07T07:10:24.499" v="26" actId="20577"/>
          <pc:sldLayoutMkLst>
            <pc:docMk/>
            <pc:sldMasterMk cId="0" sldId="2147485087"/>
            <pc:sldLayoutMk cId="0" sldId="2147485088"/>
          </pc:sldLayoutMkLst>
        </pc:sldLayoutChg>
      </pc:sldMasterChg>
    </pc:docChg>
  </pc:docChgLst>
  <pc:docChgLst>
    <pc:chgData name="Zhao Jin" userId="cd05a825-544c-438a-9ba1-08e63db50b47" providerId="ADAL" clId="{808744AD-B406-4BA4-99A6-CBE5C8BAA8F4}"/>
    <pc:docChg chg="custSel modSld">
      <pc:chgData name="Zhao Jin" userId="cd05a825-544c-438a-9ba1-08e63db50b47" providerId="ADAL" clId="{808744AD-B406-4BA4-99A6-CBE5C8BAA8F4}" dt="2025-04-15T01:51:45.124" v="0" actId="313"/>
      <pc:docMkLst>
        <pc:docMk/>
      </pc:docMkLst>
      <pc:sldChg chg="modSp mod">
        <pc:chgData name="Zhao Jin" userId="cd05a825-544c-438a-9ba1-08e63db50b47" providerId="ADAL" clId="{808744AD-B406-4BA4-99A6-CBE5C8BAA8F4}" dt="2025-04-15T01:51:45.124" v="0" actId="313"/>
        <pc:sldMkLst>
          <pc:docMk/>
          <pc:sldMk cId="3865777220" sldId="614"/>
        </pc:sldMkLst>
        <pc:spChg chg="mod">
          <ac:chgData name="Zhao Jin" userId="cd05a825-544c-438a-9ba1-08e63db50b47" providerId="ADAL" clId="{808744AD-B406-4BA4-99A6-CBE5C8BAA8F4}" dt="2025-04-15T01:51:45.124" v="0" actId="313"/>
          <ac:spMkLst>
            <pc:docMk/>
            <pc:sldMk cId="3865777220" sldId="614"/>
            <ac:spMk id="8" creationId="{C258A7DE-EC58-F2C7-CF50-BDD348410213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E954-2117-D96E-167F-3DCBC3CB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ADC0AC6-9194-6A84-4AD4-7D082FAAF0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E519148-3B3D-FE36-0C24-7BD3C57B6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A45FAC0-27A9-7618-F9CC-F9B4682D7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object-oriented-programming-OO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modernescpp.com/index.php/the-definition-of-functional-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Future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F4E329-093E-49B3-B244-F0496FF22AB3}"/>
              </a:ext>
            </a:extLst>
          </p:cNvPr>
          <p:cNvSpPr txBox="1">
            <a:spLocks/>
          </p:cNvSpPr>
          <p:nvPr/>
        </p:nvSpPr>
        <p:spPr>
          <a:xfrm>
            <a:off x="582439" y="1175418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Mainly Procedural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Get input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Compute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intermediate results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final results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output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Simple Data Structures / Algorithms</a:t>
            </a:r>
            <a:endParaRPr lang="en-US" sz="2400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From CS1010…</a:t>
            </a: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E89FF6CA-6E23-4656-9D72-F8AC82FA5FD3}"/>
              </a:ext>
            </a:extLst>
          </p:cNvPr>
          <p:cNvGrpSpPr>
            <a:grpSpLocks/>
          </p:cNvGrpSpPr>
          <p:nvPr/>
        </p:nvGrpSpPr>
        <p:grpSpPr bwMode="auto">
          <a:xfrm>
            <a:off x="5446038" y="5184493"/>
            <a:ext cx="3249613" cy="1004888"/>
            <a:chOff x="1050323" y="4790303"/>
            <a:chExt cx="3249828" cy="10050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A9998E-6DC3-4D04-B6BF-02AC1919E87F}"/>
                </a:ext>
              </a:extLst>
            </p:cNvPr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18AD3-49FC-4012-ABB9-754837305867}"/>
                </a:ext>
              </a:extLst>
            </p:cNvPr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C11458-41E0-4C28-9AE4-E4833039ABC7}"/>
                </a:ext>
              </a:extLst>
            </p:cNvPr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FC28A598-58A9-47D6-93A0-4AEE6F9D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48EDE6BE-2BC0-413F-99AB-C32F2B20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C507A2B1-7F52-4348-ADBD-F3D70C55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5D9D7D4C-3959-425A-8D34-AA1D04496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6C1A6BD4-ED0A-4E5E-B138-A46F820D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9" name="Group 187">
            <a:extLst>
              <a:ext uri="{FF2B5EF4-FFF2-40B4-BE49-F238E27FC236}">
                <a16:creationId xmlns:a16="http://schemas.microsoft.com/office/drawing/2014/main" id="{66F1C578-2D04-45E6-B2F4-A02163AFDAD1}"/>
              </a:ext>
            </a:extLst>
          </p:cNvPr>
          <p:cNvGrpSpPr>
            <a:grpSpLocks/>
          </p:cNvGrpSpPr>
          <p:nvPr/>
        </p:nvGrpSpPr>
        <p:grpSpPr bwMode="auto">
          <a:xfrm>
            <a:off x="550082" y="5789469"/>
            <a:ext cx="5037884" cy="399911"/>
            <a:chOff x="2460019" y="3608936"/>
            <a:chExt cx="5037744" cy="400110"/>
          </a:xfrm>
        </p:grpSpPr>
        <p:sp>
          <p:nvSpPr>
            <p:cNvPr id="61" name="TextBox 38">
              <a:extLst>
                <a:ext uri="{FF2B5EF4-FFF2-40B4-BE49-F238E27FC236}">
                  <a16:creationId xmlns:a16="http://schemas.microsoft.com/office/drawing/2014/main" id="{F0AAC96C-77B2-4347-80E1-38589739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C3EF8CA-B5B1-41CB-ABFE-9B1912313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63" name="TextBox 40">
              <a:extLst>
                <a:ext uri="{FF2B5EF4-FFF2-40B4-BE49-F238E27FC236}">
                  <a16:creationId xmlns:a16="http://schemas.microsoft.com/office/drawing/2014/main" id="{B5115239-DF19-4381-A000-63C099F37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A76A3A62-DA69-4D35-8F61-457EE55F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525135C4-CC80-4A08-8160-D90776D62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38</a:t>
              </a:r>
              <a:endParaRPr lang="en-SG" sz="2000" dirty="0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0B7833B2-A739-43F9-8AA0-D74A7AB80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44</a:t>
              </a:r>
              <a:endParaRPr lang="en-SG" sz="2000" dirty="0"/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CBD3A04C-AD2C-4E19-95B6-1E812C703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68" name="TextBox 45">
              <a:extLst>
                <a:ext uri="{FF2B5EF4-FFF2-40B4-BE49-F238E27FC236}">
                  <a16:creationId xmlns:a16="http://schemas.microsoft.com/office/drawing/2014/main" id="{EC9D5FCF-882C-4FEC-9104-6929AE13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84</a:t>
              </a:r>
              <a:endParaRPr lang="en-SG" sz="2000" dirty="0"/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55D0321C-7940-4441-A6EF-7CD8A379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E1458B6E-01D3-4848-9CDA-EB7E9BBFC690}"/>
              </a:ext>
            </a:extLst>
          </p:cNvPr>
          <p:cNvGrpSpPr>
            <a:grpSpLocks/>
          </p:cNvGrpSpPr>
          <p:nvPr/>
        </p:nvGrpSpPr>
        <p:grpSpPr bwMode="auto">
          <a:xfrm>
            <a:off x="526311" y="5203524"/>
            <a:ext cx="2243461" cy="585787"/>
            <a:chOff x="3649905" y="2733282"/>
            <a:chExt cx="2241823" cy="586565"/>
          </a:xfrm>
        </p:grpSpPr>
        <p:cxnSp>
          <p:nvCxnSpPr>
            <p:cNvPr id="71" name="Straight Arrow Connector 123">
              <a:extLst>
                <a:ext uri="{FF2B5EF4-FFF2-40B4-BE49-F238E27FC236}">
                  <a16:creationId xmlns:a16="http://schemas.microsoft.com/office/drawing/2014/main" id="{41C302FF-E5FE-4F58-8FBF-5FA0640A82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24">
              <a:extLst>
                <a:ext uri="{FF2B5EF4-FFF2-40B4-BE49-F238E27FC236}">
                  <a16:creationId xmlns:a16="http://schemas.microsoft.com/office/drawing/2014/main" id="{5D4F842D-5394-45F5-81FD-D83A939D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73" name="Straight Arrow Connector 126">
              <a:extLst>
                <a:ext uri="{FF2B5EF4-FFF2-40B4-BE49-F238E27FC236}">
                  <a16:creationId xmlns:a16="http://schemas.microsoft.com/office/drawing/2014/main" id="{6B7DD045-A7D9-4016-8679-8920AE6B8DD4}"/>
                </a:ext>
              </a:extLst>
            </p:cNvPr>
            <p:cNvCxnSpPr>
              <a:cxnSpLocks noChangeShapeType="1"/>
              <a:stCxn id="74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1DE21741-9449-4D08-89FF-45DD1EE0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5" name="Freeform 132">
            <a:extLst>
              <a:ext uri="{FF2B5EF4-FFF2-40B4-BE49-F238E27FC236}">
                <a16:creationId xmlns:a16="http://schemas.microsoft.com/office/drawing/2014/main" id="{7F53AE7C-9F57-4F49-B033-02A38B26286B}"/>
              </a:ext>
            </a:extLst>
          </p:cNvPr>
          <p:cNvSpPr>
            <a:spLocks/>
          </p:cNvSpPr>
          <p:nvPr/>
        </p:nvSpPr>
        <p:spPr bwMode="auto">
          <a:xfrm>
            <a:off x="1062009" y="5567068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BA809C-A3DB-1D2E-C447-F91AC09E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7510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CS2030…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Modern Programming Paradigms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FBB40-42E6-4F74-9943-3A5A31E2871B}"/>
              </a:ext>
            </a:extLst>
          </p:cNvPr>
          <p:cNvSpPr txBox="1"/>
          <p:nvPr/>
        </p:nvSpPr>
        <p:spPr>
          <a:xfrm>
            <a:off x="1016465" y="5575289"/>
            <a:ext cx="342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https://searchapparchitecture.techtarget.com/definition/object-oriented-programming-OOP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F468F-BAA5-45A6-BBA9-87C11B48A045}"/>
              </a:ext>
            </a:extLst>
          </p:cNvPr>
          <p:cNvSpPr txBox="1"/>
          <p:nvPr/>
        </p:nvSpPr>
        <p:spPr>
          <a:xfrm>
            <a:off x="4884256" y="5575289"/>
            <a:ext cx="4013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https://www.modernescpp.com/index.php/the-definition-of-functional-programming</a:t>
            </a:r>
            <a:endParaRPr lang="en-US" dirty="0"/>
          </a:p>
        </p:txBody>
      </p:sp>
      <p:pic>
        <p:nvPicPr>
          <p:cNvPr id="1028" name="Picture 4" descr="The Definition of Functional Programming - ModernesCpp.com">
            <a:extLst>
              <a:ext uri="{FF2B5EF4-FFF2-40B4-BE49-F238E27FC236}">
                <a16:creationId xmlns:a16="http://schemas.microsoft.com/office/drawing/2014/main" id="{91D52B31-8115-4670-B67D-8278A23C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20" y="1823307"/>
            <a:ext cx="3577948" cy="36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6AF059-763C-4660-B4D7-B7898E9D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5" y="1934887"/>
            <a:ext cx="3421117" cy="34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F5B59-1FA0-AEA6-EE1D-8094237A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33569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CS2040…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9A4CC2F-16B6-4E5B-A069-E6FF53282629}"/>
              </a:ext>
            </a:extLst>
          </p:cNvPr>
          <p:cNvSpPr txBox="1">
            <a:spLocks/>
          </p:cNvSpPr>
          <p:nvPr/>
        </p:nvSpPr>
        <p:spPr>
          <a:xfrm>
            <a:off x="587375" y="1187450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about Data Structures and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9BC31-74A0-4B0D-88DC-A9BA2C71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40" y="3465266"/>
            <a:ext cx="7400925" cy="2781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DCC793-94DB-4CAF-A769-F2B76246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47" y="1825125"/>
            <a:ext cx="5893509" cy="15241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2DD4CD-F7FA-4041-AE0A-4D127950133A}"/>
              </a:ext>
            </a:extLst>
          </p:cNvPr>
          <p:cNvSpPr txBox="1"/>
          <p:nvPr/>
        </p:nvSpPr>
        <p:spPr>
          <a:xfrm>
            <a:off x="3421107" y="6292334"/>
            <a:ext cx="253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https://visualgo.net/en/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43568E-772A-1A59-4F3E-830F9FD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126978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772056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All the best</a:t>
            </a:r>
            <a:br>
              <a:rPr lang="en-US" sz="6000" dirty="0"/>
            </a:br>
            <a:r>
              <a:rPr lang="en-US" sz="6000" dirty="0"/>
              <a:t> for your </a:t>
            </a:r>
            <a:br>
              <a:rPr lang="en-US" sz="6000" dirty="0"/>
            </a:br>
            <a:r>
              <a:rPr lang="en-US" sz="6000" dirty="0"/>
              <a:t>Final Assessments!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0C7056-9605-E20C-151B-A8F29363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Week 13: The Future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Exam Matters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CS2030 / CS2040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BBAD30-C8AB-7A2A-8D33-19F4343A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866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Date: 29 Apr (Tuesday)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Time: 5-7pm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 F2f – Hardcopy (Pen and Paper)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Venue: </a:t>
            </a:r>
            <a:r>
              <a:rPr lang="en-US" altLang="zh-CN" sz="2800" dirty="0"/>
              <a:t>TBA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Open Book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only printed/written materials allowed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Calculators allowed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Although you do not need 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D76420-D95C-DB1C-C2E5-1BF8BA52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71526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Scope: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Everything covered in the lectures, labs and course materials.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Long (Programming) Questions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A8A127-1FD6-9326-56D4-37F83A92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Understanding of Concepts / Algorithms /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Basic Syntax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CA280C-77E4-D76C-4356-E7612465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86457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Assertion / Loop Invariant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78CD17-0083-C6BD-C578-F875ADE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443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Long Programming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Coding on Paper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Focusing on topics not covered in PEs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 Solving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Familiarity with C Syntax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Memory Management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Time Complexity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EE74B-2828-5690-678A-0222DC05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857991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25 April (Fri), 10am-12nn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Online via Zoom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Past year paper (23/24 Sem 2) + Q&amp;A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B88196-F27D-16DF-E75A-1280B478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53289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E6FA4-7204-2182-5E43-48C3CC36C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6BB3C3-1657-D7D9-0648-E35D33DAB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Consultations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58A7DE-EC58-F2C7-CF50-BDD34841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25/28 April (Fri/Mon), 12nn-5pm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COM2-02-10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Sign-up link in Canvas Announcement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66369-774E-D398-4B21-632EB964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6577722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100</TotalTime>
  <Words>355</Words>
  <Application>Microsoft Office PowerPoint</Application>
  <PresentationFormat>On-screen Show (4:3)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Clarity</vt:lpstr>
      <vt:lpstr>PowerPoint Presentation</vt:lpstr>
      <vt:lpstr>Week 13: The Future</vt:lpstr>
      <vt:lpstr>Exam Matters</vt:lpstr>
      <vt:lpstr>Exam Matters</vt:lpstr>
      <vt:lpstr>Tips</vt:lpstr>
      <vt:lpstr>Tips</vt:lpstr>
      <vt:lpstr>Tips</vt:lpstr>
      <vt:lpstr>Help Session</vt:lpstr>
      <vt:lpstr>Consultations</vt:lpstr>
      <vt:lpstr>From CS1010…</vt:lpstr>
      <vt:lpstr>To CS2030…</vt:lpstr>
      <vt:lpstr>To CS2040…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2025-04-15T01:51:53Z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