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1"/>
  </p:notesMasterIdLst>
  <p:handoutMasterIdLst>
    <p:handoutMasterId r:id="rId12"/>
  </p:handoutMasterIdLst>
  <p:sldIdLst>
    <p:sldId id="256" r:id="rId2"/>
    <p:sldId id="646" r:id="rId3"/>
    <p:sldId id="644" r:id="rId4"/>
    <p:sldId id="641" r:id="rId5"/>
    <p:sldId id="624" r:id="rId6"/>
    <p:sldId id="631" r:id="rId7"/>
    <p:sldId id="637" r:id="rId8"/>
    <p:sldId id="645" r:id="rId9"/>
    <p:sldId id="525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FF99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A72BC7-FFF7-4BFE-BD1B-5F40955F88B1}" v="5" dt="2025-04-01T01:32:16.025"/>
    <p1510:client id="{83DF52CE-9154-4236-9EAD-19A9E14FA412}" v="40" dt="2025-03-31T12:08:06.257"/>
    <p1510:client id="{AE4329AC-49B7-4400-8D44-E3C6410101CB}" v="7" dt="2025-04-01T01:13:34.8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23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20C51C51-2C5E-4F7B-8104-C401FA711FA5}"/>
    <pc:docChg chg="undo custSel modSld">
      <pc:chgData name="Zhao Jin" userId="cd05a825-544c-438a-9ba1-08e63db50b47" providerId="ADAL" clId="{20C51C51-2C5E-4F7B-8104-C401FA711FA5}" dt="2024-04-02T00:29:24.181" v="13" actId="478"/>
      <pc:docMkLst>
        <pc:docMk/>
      </pc:docMkLst>
      <pc:sldChg chg="modSp mod">
        <pc:chgData name="Zhao Jin" userId="cd05a825-544c-438a-9ba1-08e63db50b47" providerId="ADAL" clId="{20C51C51-2C5E-4F7B-8104-C401FA711FA5}" dt="2024-04-02T00:28:45.476" v="7" actId="14100"/>
        <pc:sldMkLst>
          <pc:docMk/>
          <pc:sldMk cId="2970543596" sldId="613"/>
        </pc:sldMkLst>
      </pc:sldChg>
      <pc:sldChg chg="delSp modAnim">
        <pc:chgData name="Zhao Jin" userId="cd05a825-544c-438a-9ba1-08e63db50b47" providerId="ADAL" clId="{20C51C51-2C5E-4F7B-8104-C401FA711FA5}" dt="2024-04-02T00:29:24.181" v="13" actId="478"/>
        <pc:sldMkLst>
          <pc:docMk/>
          <pc:sldMk cId="2795639249" sldId="626"/>
        </pc:sldMkLst>
      </pc:sldChg>
      <pc:sldChg chg="delSp modSp mod">
        <pc:chgData name="Zhao Jin" userId="cd05a825-544c-438a-9ba1-08e63db50b47" providerId="ADAL" clId="{20C51C51-2C5E-4F7B-8104-C401FA711FA5}" dt="2024-04-02T00:29:16.189" v="11" actId="478"/>
        <pc:sldMkLst>
          <pc:docMk/>
          <pc:sldMk cId="2463483696" sldId="639"/>
        </pc:sldMkLst>
      </pc:sldChg>
    </pc:docChg>
  </pc:docChgLst>
  <pc:docChgLst>
    <pc:chgData name="Zhao Jin" userId="cd05a825-544c-438a-9ba1-08e63db50b47" providerId="ADAL" clId="{AE4329AC-49B7-4400-8D44-E3C6410101CB}"/>
    <pc:docChg chg="undo custSel addSld delSld modSld">
      <pc:chgData name="Zhao Jin" userId="cd05a825-544c-438a-9ba1-08e63db50b47" providerId="ADAL" clId="{AE4329AC-49B7-4400-8D44-E3C6410101CB}" dt="2025-04-01T01:13:54.638" v="17" actId="404"/>
      <pc:docMkLst>
        <pc:docMk/>
      </pc:docMkLst>
      <pc:sldChg chg="modSp mod">
        <pc:chgData name="Zhao Jin" userId="cd05a825-544c-438a-9ba1-08e63db50b47" providerId="ADAL" clId="{AE4329AC-49B7-4400-8D44-E3C6410101CB}" dt="2025-04-01T01:12:34.822" v="12" actId="20577"/>
        <pc:sldMkLst>
          <pc:docMk/>
          <pc:sldMk cId="4078418712" sldId="525"/>
        </pc:sldMkLst>
        <pc:spChg chg="mod">
          <ac:chgData name="Zhao Jin" userId="cd05a825-544c-438a-9ba1-08e63db50b47" providerId="ADAL" clId="{AE4329AC-49B7-4400-8D44-E3C6410101CB}" dt="2025-04-01T01:12:34.822" v="12" actId="20577"/>
          <ac:spMkLst>
            <pc:docMk/>
            <pc:sldMk cId="4078418712" sldId="525"/>
            <ac:spMk id="8" creationId="{00000000-0000-0000-0000-000000000000}"/>
          </ac:spMkLst>
        </pc:spChg>
      </pc:sldChg>
      <pc:sldChg chg="addSp delSp del mod addAnim delAnim modAnim">
        <pc:chgData name="Zhao Jin" userId="cd05a825-544c-438a-9ba1-08e63db50b47" providerId="ADAL" clId="{AE4329AC-49B7-4400-8D44-E3C6410101CB}" dt="2025-04-01T01:13:36.564" v="14" actId="47"/>
        <pc:sldMkLst>
          <pc:docMk/>
          <pc:sldMk cId="2483833350" sldId="612"/>
        </pc:sldMkLst>
        <pc:spChg chg="add del">
          <ac:chgData name="Zhao Jin" userId="cd05a825-544c-438a-9ba1-08e63db50b47" providerId="ADAL" clId="{AE4329AC-49B7-4400-8D44-E3C6410101CB}" dt="2025-04-01T01:09:17.185" v="1" actId="478"/>
          <ac:spMkLst>
            <pc:docMk/>
            <pc:sldMk cId="2483833350" sldId="612"/>
            <ac:spMk id="30" creationId="{00000000-0000-0000-0000-000000000000}"/>
          </ac:spMkLst>
        </pc:spChg>
      </pc:sldChg>
      <pc:sldChg chg="modAnim">
        <pc:chgData name="Zhao Jin" userId="cd05a825-544c-438a-9ba1-08e63db50b47" providerId="ADAL" clId="{AE4329AC-49B7-4400-8D44-E3C6410101CB}" dt="2025-04-01T01:12:06.530" v="5"/>
        <pc:sldMkLst>
          <pc:docMk/>
          <pc:sldMk cId="1465211527" sldId="624"/>
        </pc:sldMkLst>
      </pc:sldChg>
      <pc:sldChg chg="modAnim">
        <pc:chgData name="Zhao Jin" userId="cd05a825-544c-438a-9ba1-08e63db50b47" providerId="ADAL" clId="{AE4329AC-49B7-4400-8D44-E3C6410101CB}" dt="2025-04-01T01:12:11.973" v="6"/>
        <pc:sldMkLst>
          <pc:docMk/>
          <pc:sldMk cId="3565944728" sldId="631"/>
        </pc:sldMkLst>
      </pc:sldChg>
      <pc:sldChg chg="modAnim">
        <pc:chgData name="Zhao Jin" userId="cd05a825-544c-438a-9ba1-08e63db50b47" providerId="ADAL" clId="{AE4329AC-49B7-4400-8D44-E3C6410101CB}" dt="2025-04-01T01:12:17.666" v="7"/>
        <pc:sldMkLst>
          <pc:docMk/>
          <pc:sldMk cId="2687128976" sldId="637"/>
        </pc:sldMkLst>
      </pc:sldChg>
      <pc:sldChg chg="modSp add mod">
        <pc:chgData name="Zhao Jin" userId="cd05a825-544c-438a-9ba1-08e63db50b47" providerId="ADAL" clId="{AE4329AC-49B7-4400-8D44-E3C6410101CB}" dt="2025-04-01T01:13:54.638" v="17" actId="404"/>
        <pc:sldMkLst>
          <pc:docMk/>
          <pc:sldMk cId="3710899213" sldId="646"/>
        </pc:sldMkLst>
        <pc:spChg chg="mod">
          <ac:chgData name="Zhao Jin" userId="cd05a825-544c-438a-9ba1-08e63db50b47" providerId="ADAL" clId="{AE4329AC-49B7-4400-8D44-E3C6410101CB}" dt="2025-04-01T01:13:54.638" v="17" actId="404"/>
          <ac:spMkLst>
            <pc:docMk/>
            <pc:sldMk cId="3710899213" sldId="646"/>
            <ac:spMk id="4" creationId="{534516CC-48A3-3837-1BDA-CC0D10241505}"/>
          </ac:spMkLst>
        </pc:spChg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</pc:sldChg>
    </pc:docChg>
  </pc:docChgLst>
  <pc:docChgLst>
    <pc:chgData name="Zhao Jin" userId="cd05a825-544c-438a-9ba1-08e63db50b47" providerId="ADAL" clId="{2D11F99A-8525-437D-8D6B-BF38ECA4A916}"/>
    <pc:docChg chg="modSld modMainMaster">
      <pc:chgData name="Zhao Jin" userId="cd05a825-544c-438a-9ba1-08e63db50b47" providerId="ADAL" clId="{2D11F99A-8525-437D-8D6B-BF38ECA4A916}" dt="2024-02-01T09:45:31.992" v="15" actId="255"/>
      <pc:docMkLst>
        <pc:docMk/>
      </pc:docMkLst>
      <pc:sldChg chg="modSp mod">
        <pc:chgData name="Zhao Jin" userId="cd05a825-544c-438a-9ba1-08e63db50b47" providerId="ADAL" clId="{2D11F99A-8525-437D-8D6B-BF38ECA4A916}" dt="2024-02-01T09:45:31.992" v="15" actId="255"/>
        <pc:sldMkLst>
          <pc:docMk/>
          <pc:sldMk cId="4078418712" sldId="525"/>
        </pc:sldMkLst>
      </pc:sldChg>
      <pc:sldChg chg="modSp mod">
        <pc:chgData name="Zhao Jin" userId="cd05a825-544c-438a-9ba1-08e63db50b47" providerId="ADAL" clId="{2D11F99A-8525-437D-8D6B-BF38ECA4A916}" dt="2024-02-01T09:44:23.235" v="1" actId="255"/>
        <pc:sldMkLst>
          <pc:docMk/>
          <pc:sldMk cId="2483833350" sldId="612"/>
        </pc:sldMkLst>
      </pc:sldChg>
      <pc:sldChg chg="modSp mod">
        <pc:chgData name="Zhao Jin" userId="cd05a825-544c-438a-9ba1-08e63db50b47" providerId="ADAL" clId="{2D11F99A-8525-437D-8D6B-BF38ECA4A916}" dt="2024-02-01T09:44:28.238" v="2" actId="255"/>
        <pc:sldMkLst>
          <pc:docMk/>
          <pc:sldMk cId="2970543596" sldId="613"/>
        </pc:sldMkLst>
      </pc:sldChg>
      <pc:sldChg chg="modSp mod">
        <pc:chgData name="Zhao Jin" userId="cd05a825-544c-438a-9ba1-08e63db50b47" providerId="ADAL" clId="{2D11F99A-8525-437D-8D6B-BF38ECA4A916}" dt="2024-02-01T09:44:35.992" v="4" actId="255"/>
        <pc:sldMkLst>
          <pc:docMk/>
          <pc:sldMk cId="2267673099" sldId="621"/>
        </pc:sldMkLst>
      </pc:sldChg>
      <pc:sldChg chg="modSp mod">
        <pc:chgData name="Zhao Jin" userId="cd05a825-544c-438a-9ba1-08e63db50b47" providerId="ADAL" clId="{2D11F99A-8525-437D-8D6B-BF38ECA4A916}" dt="2024-02-01T09:44:47.574" v="7" actId="255"/>
        <pc:sldMkLst>
          <pc:docMk/>
          <pc:sldMk cId="1465211527" sldId="624"/>
        </pc:sldMkLst>
      </pc:sldChg>
      <pc:sldChg chg="modSp mod">
        <pc:chgData name="Zhao Jin" userId="cd05a825-544c-438a-9ba1-08e63db50b47" providerId="ADAL" clId="{2D11F99A-8525-437D-8D6B-BF38ECA4A916}" dt="2024-02-01T09:44:51.665" v="8" actId="255"/>
        <pc:sldMkLst>
          <pc:docMk/>
          <pc:sldMk cId="2795639249" sldId="626"/>
        </pc:sldMkLst>
      </pc:sldChg>
      <pc:sldChg chg="modSp mod">
        <pc:chgData name="Zhao Jin" userId="cd05a825-544c-438a-9ba1-08e63db50b47" providerId="ADAL" clId="{2D11F99A-8525-437D-8D6B-BF38ECA4A916}" dt="2024-02-01T09:45:06.742" v="10" actId="255"/>
        <pc:sldMkLst>
          <pc:docMk/>
          <pc:sldMk cId="3565944728" sldId="631"/>
        </pc:sldMkLst>
      </pc:sldChg>
      <pc:sldChg chg="modSp mod">
        <pc:chgData name="Zhao Jin" userId="cd05a825-544c-438a-9ba1-08e63db50b47" providerId="ADAL" clId="{2D11F99A-8525-437D-8D6B-BF38ECA4A916}" dt="2024-02-01T09:45:10.435" v="11" actId="255"/>
        <pc:sldMkLst>
          <pc:docMk/>
          <pc:sldMk cId="2709092880" sldId="632"/>
        </pc:sldMkLst>
      </pc:sldChg>
      <pc:sldChg chg="modSp mod">
        <pc:chgData name="Zhao Jin" userId="cd05a825-544c-438a-9ba1-08e63db50b47" providerId="ADAL" clId="{2D11F99A-8525-437D-8D6B-BF38ECA4A916}" dt="2024-02-01T09:45:28.521" v="14" actId="255"/>
        <pc:sldMkLst>
          <pc:docMk/>
          <pc:sldMk cId="2888219981" sldId="636"/>
        </pc:sldMkLst>
      </pc:sldChg>
      <pc:sldChg chg="modSp mod">
        <pc:chgData name="Zhao Jin" userId="cd05a825-544c-438a-9ba1-08e63db50b47" providerId="ADAL" clId="{2D11F99A-8525-437D-8D6B-BF38ECA4A916}" dt="2024-02-01T09:45:13.928" v="12" actId="255"/>
        <pc:sldMkLst>
          <pc:docMk/>
          <pc:sldMk cId="2687128976" sldId="637"/>
        </pc:sldMkLst>
      </pc:sldChg>
      <pc:sldChg chg="modSp mod">
        <pc:chgData name="Zhao Jin" userId="cd05a825-544c-438a-9ba1-08e63db50b47" providerId="ADAL" clId="{2D11F99A-8525-437D-8D6B-BF38ECA4A916}" dt="2024-02-01T09:45:23.193" v="13" actId="255"/>
        <pc:sldMkLst>
          <pc:docMk/>
          <pc:sldMk cId="2501207953" sldId="638"/>
        </pc:sldMkLst>
      </pc:sldChg>
      <pc:sldChg chg="modSp mod">
        <pc:chgData name="Zhao Jin" userId="cd05a825-544c-438a-9ba1-08e63db50b47" providerId="ADAL" clId="{2D11F99A-8525-437D-8D6B-BF38ECA4A916}" dt="2024-02-01T09:44:43.892" v="6" actId="255"/>
        <pc:sldMkLst>
          <pc:docMk/>
          <pc:sldMk cId="2463483696" sldId="639"/>
        </pc:sldMkLst>
      </pc:sldChg>
      <pc:sldChg chg="modSp mod">
        <pc:chgData name="Zhao Jin" userId="cd05a825-544c-438a-9ba1-08e63db50b47" providerId="ADAL" clId="{2D11F99A-8525-437D-8D6B-BF38ECA4A916}" dt="2024-02-01T09:44:40.105" v="5" actId="255"/>
        <pc:sldMkLst>
          <pc:docMk/>
          <pc:sldMk cId="406905398" sldId="641"/>
        </pc:sldMkLst>
      </pc:sldChg>
      <pc:sldChg chg="modSp mod">
        <pc:chgData name="Zhao Jin" userId="cd05a825-544c-438a-9ba1-08e63db50b47" providerId="ADAL" clId="{2D11F99A-8525-437D-8D6B-BF38ECA4A916}" dt="2024-02-01T09:44:32.076" v="3" actId="255"/>
        <pc:sldMkLst>
          <pc:docMk/>
          <pc:sldMk cId="2892195280" sldId="644"/>
        </pc:sldMkLst>
      </pc:sldChg>
      <pc:sldMasterChg chg="modSp modSldLayout">
        <pc:chgData name="Zhao Jin" userId="cd05a825-544c-438a-9ba1-08e63db50b47" providerId="ADAL" clId="{2D11F99A-8525-437D-8D6B-BF38ECA4A916}" dt="2024-02-01T09:44:16.167" v="0"/>
        <pc:sldMasterMkLst>
          <pc:docMk/>
          <pc:sldMasterMk cId="0" sldId="2147485087"/>
        </pc:sldMasterMkLst>
        <pc:sldLayoutChg chg="modSp">
          <pc:chgData name="Zhao Jin" userId="cd05a825-544c-438a-9ba1-08e63db50b47" providerId="ADAL" clId="{2D11F99A-8525-437D-8D6B-BF38ECA4A916}" dt="2024-02-01T09:44:16.167" v="0"/>
          <pc:sldLayoutMkLst>
            <pc:docMk/>
            <pc:sldMasterMk cId="0" sldId="2147485087"/>
            <pc:sldLayoutMk cId="0" sldId="2147485088"/>
          </pc:sldLayoutMkLst>
        </pc:sldLayoutChg>
        <pc:sldLayoutChg chg="modSp">
          <pc:chgData name="Zhao Jin" userId="cd05a825-544c-438a-9ba1-08e63db50b47" providerId="ADAL" clId="{2D11F99A-8525-437D-8D6B-BF38ECA4A916}" dt="2024-02-01T09:44:16.167" v="0"/>
          <pc:sldLayoutMkLst>
            <pc:docMk/>
            <pc:sldMasterMk cId="0" sldId="2147485087"/>
            <pc:sldLayoutMk cId="0" sldId="2147485089"/>
          </pc:sldLayoutMkLst>
        </pc:sldLayoutChg>
        <pc:sldLayoutChg chg="modSp">
          <pc:chgData name="Zhao Jin" userId="cd05a825-544c-438a-9ba1-08e63db50b47" providerId="ADAL" clId="{2D11F99A-8525-437D-8D6B-BF38ECA4A916}" dt="2024-02-01T09:44:16.167" v="0"/>
          <pc:sldLayoutMkLst>
            <pc:docMk/>
            <pc:sldMasterMk cId="0" sldId="2147485087"/>
            <pc:sldLayoutMk cId="0" sldId="2147485090"/>
          </pc:sldLayoutMkLst>
        </pc:sldLayoutChg>
        <pc:sldLayoutChg chg="modSp">
          <pc:chgData name="Zhao Jin" userId="cd05a825-544c-438a-9ba1-08e63db50b47" providerId="ADAL" clId="{2D11F99A-8525-437D-8D6B-BF38ECA4A916}" dt="2024-02-01T09:44:16.167" v="0"/>
          <pc:sldLayoutMkLst>
            <pc:docMk/>
            <pc:sldMasterMk cId="0" sldId="2147485087"/>
            <pc:sldLayoutMk cId="0" sldId="2147485091"/>
          </pc:sldLayoutMkLst>
        </pc:sldLayoutChg>
        <pc:sldLayoutChg chg="modSp">
          <pc:chgData name="Zhao Jin" userId="cd05a825-544c-438a-9ba1-08e63db50b47" providerId="ADAL" clId="{2D11F99A-8525-437D-8D6B-BF38ECA4A916}" dt="2024-02-01T09:44:16.167" v="0"/>
          <pc:sldLayoutMkLst>
            <pc:docMk/>
            <pc:sldMasterMk cId="0" sldId="2147485087"/>
            <pc:sldLayoutMk cId="0" sldId="2147485092"/>
          </pc:sldLayoutMkLst>
        </pc:sldLayoutChg>
        <pc:sldLayoutChg chg="modSp">
          <pc:chgData name="Zhao Jin" userId="cd05a825-544c-438a-9ba1-08e63db50b47" providerId="ADAL" clId="{2D11F99A-8525-437D-8D6B-BF38ECA4A916}" dt="2024-02-01T09:44:16.167" v="0"/>
          <pc:sldLayoutMkLst>
            <pc:docMk/>
            <pc:sldMasterMk cId="0" sldId="2147485087"/>
            <pc:sldLayoutMk cId="0" sldId="2147485093"/>
          </pc:sldLayoutMkLst>
        </pc:sldLayoutChg>
        <pc:sldLayoutChg chg="modSp">
          <pc:chgData name="Zhao Jin" userId="cd05a825-544c-438a-9ba1-08e63db50b47" providerId="ADAL" clId="{2D11F99A-8525-437D-8D6B-BF38ECA4A916}" dt="2024-02-01T09:44:16.167" v="0"/>
          <pc:sldLayoutMkLst>
            <pc:docMk/>
            <pc:sldMasterMk cId="0" sldId="2147485087"/>
            <pc:sldLayoutMk cId="0" sldId="2147485094"/>
          </pc:sldLayoutMkLst>
        </pc:sldLayoutChg>
        <pc:sldLayoutChg chg="modSp">
          <pc:chgData name="Zhao Jin" userId="cd05a825-544c-438a-9ba1-08e63db50b47" providerId="ADAL" clId="{2D11F99A-8525-437D-8D6B-BF38ECA4A916}" dt="2024-02-01T09:44:16.167" v="0"/>
          <pc:sldLayoutMkLst>
            <pc:docMk/>
            <pc:sldMasterMk cId="0" sldId="2147485087"/>
            <pc:sldLayoutMk cId="0" sldId="2147485095"/>
          </pc:sldLayoutMkLst>
        </pc:sldLayoutChg>
        <pc:sldLayoutChg chg="modSp">
          <pc:chgData name="Zhao Jin" userId="cd05a825-544c-438a-9ba1-08e63db50b47" providerId="ADAL" clId="{2D11F99A-8525-437D-8D6B-BF38ECA4A916}" dt="2024-02-01T09:44:16.167" v="0"/>
          <pc:sldLayoutMkLst>
            <pc:docMk/>
            <pc:sldMasterMk cId="0" sldId="2147485087"/>
            <pc:sldLayoutMk cId="0" sldId="2147485096"/>
          </pc:sldLayoutMkLst>
        </pc:sldLayoutChg>
        <pc:sldLayoutChg chg="modSp">
          <pc:chgData name="Zhao Jin" userId="cd05a825-544c-438a-9ba1-08e63db50b47" providerId="ADAL" clId="{2D11F99A-8525-437D-8D6B-BF38ECA4A916}" dt="2024-02-01T09:44:16.167" v="0"/>
          <pc:sldLayoutMkLst>
            <pc:docMk/>
            <pc:sldMasterMk cId="0" sldId="2147485087"/>
            <pc:sldLayoutMk cId="0" sldId="2147485097"/>
          </pc:sldLayoutMkLst>
        </pc:sldLayoutChg>
        <pc:sldLayoutChg chg="modSp">
          <pc:chgData name="Zhao Jin" userId="cd05a825-544c-438a-9ba1-08e63db50b47" providerId="ADAL" clId="{2D11F99A-8525-437D-8D6B-BF38ECA4A916}" dt="2024-02-01T09:44:16.167" v="0"/>
          <pc:sldLayoutMkLst>
            <pc:docMk/>
            <pc:sldMasterMk cId="0" sldId="2147485087"/>
            <pc:sldLayoutMk cId="0" sldId="2147485098"/>
          </pc:sldLayoutMkLst>
        </pc:sldLayoutChg>
      </pc:sldMaster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</pc:sldChg>
    </pc:docChg>
  </pc:docChgLst>
  <pc:docChgLst>
    <pc:chgData name="dcszjin@nus.edu.sg" userId="cd05a825-544c-438a-9ba1-08e63db50b47" providerId="ADAL" clId="{6F17B5A8-8938-4206-8B5F-1DF9007C99AC}"/>
    <pc:docChg chg="undo custSel addSld delSld modSld sldOrd">
      <pc:chgData name="dcszjin@nus.edu.sg" userId="cd05a825-544c-438a-9ba1-08e63db50b47" providerId="ADAL" clId="{6F17B5A8-8938-4206-8B5F-1DF9007C99AC}" dt="2021-03-08T06:53:03.979" v="1111" actId="20577"/>
      <pc:docMkLst>
        <pc:docMk/>
      </pc:docMkLst>
      <pc:sldChg chg="modSp mod">
        <pc:chgData name="dcszjin@nus.edu.sg" userId="cd05a825-544c-438a-9ba1-08e63db50b47" providerId="ADAL" clId="{6F17B5A8-8938-4206-8B5F-1DF9007C99AC}" dt="2021-03-01T07:08:40.699" v="1092" actId="1076"/>
        <pc:sldMkLst>
          <pc:docMk/>
          <pc:sldMk cId="0" sldId="256"/>
        </pc:sldMkLst>
      </pc:sldChg>
      <pc:sldChg chg="modSp mod">
        <pc:chgData name="dcszjin@nus.edu.sg" userId="cd05a825-544c-438a-9ba1-08e63db50b47" providerId="ADAL" clId="{6F17B5A8-8938-4206-8B5F-1DF9007C99AC}" dt="2021-03-01T06:53:46.482" v="1091"/>
        <pc:sldMkLst>
          <pc:docMk/>
          <pc:sldMk cId="4078418712" sldId="525"/>
        </pc:sldMkLst>
      </pc:sldChg>
      <pc:sldChg chg="modSp add del">
        <pc:chgData name="dcszjin@nus.edu.sg" userId="cd05a825-544c-438a-9ba1-08e63db50b47" providerId="ADAL" clId="{6F17B5A8-8938-4206-8B5F-1DF9007C99AC}" dt="2021-03-01T06:53:41.009" v="1088"/>
        <pc:sldMkLst>
          <pc:docMk/>
          <pc:sldMk cId="1427618944" sldId="553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663851036" sldId="559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971208294" sldId="56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894186310" sldId="56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4156536479" sldId="59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217225800" sldId="59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419983458" sldId="595"/>
        </pc:sldMkLst>
      </pc:sldChg>
      <pc:sldChg chg="addSp delSp modSp add mod ord delAnim">
        <pc:chgData name="dcszjin@nus.edu.sg" userId="cd05a825-544c-438a-9ba1-08e63db50b47" providerId="ADAL" clId="{6F17B5A8-8938-4206-8B5F-1DF9007C99AC}" dt="2021-03-01T06:53:44.441" v="1090"/>
        <pc:sldMkLst>
          <pc:docMk/>
          <pc:sldMk cId="1542002799" sldId="602"/>
        </pc:sldMkLst>
      </pc:sldChg>
      <pc:sldChg chg="addSp delSp modSp add del mod addAnim delAnim">
        <pc:chgData name="dcszjin@nus.edu.sg" userId="cd05a825-544c-438a-9ba1-08e63db50b47" providerId="ADAL" clId="{6F17B5A8-8938-4206-8B5F-1DF9007C99AC}" dt="2021-03-01T07:15:54.669" v="1096" actId="47"/>
        <pc:sldMkLst>
          <pc:docMk/>
          <pc:sldMk cId="600747522" sldId="604"/>
        </pc:sldMkLst>
      </pc:sldChg>
      <pc:sldChg chg="modSp add mod">
        <pc:chgData name="dcszjin@nus.edu.sg" userId="cd05a825-544c-438a-9ba1-08e63db50b47" providerId="ADAL" clId="{6F17B5A8-8938-4206-8B5F-1DF9007C99AC}" dt="2021-03-01T06:53:31.297" v="1084"/>
        <pc:sldMkLst>
          <pc:docMk/>
          <pc:sldMk cId="2489370454" sldId="605"/>
        </pc:sldMkLst>
      </pc:sldChg>
      <pc:sldChg chg="delSp modSp add mod">
        <pc:chgData name="dcszjin@nus.edu.sg" userId="cd05a825-544c-438a-9ba1-08e63db50b47" providerId="ADAL" clId="{6F17B5A8-8938-4206-8B5F-1DF9007C99AC}" dt="2021-03-01T07:17:37.118" v="1107" actId="478"/>
        <pc:sldMkLst>
          <pc:docMk/>
          <pc:sldMk cId="640598186" sldId="606"/>
        </pc:sldMkLst>
      </pc:sldChg>
      <pc:sldChg chg="addSp delSp modSp add del mod delAnim modAnim">
        <pc:chgData name="dcszjin@nus.edu.sg" userId="cd05a825-544c-438a-9ba1-08e63db50b47" providerId="ADAL" clId="{6F17B5A8-8938-4206-8B5F-1DF9007C99AC}" dt="2021-03-01T06:37:08.889" v="418" actId="47"/>
        <pc:sldMkLst>
          <pc:docMk/>
          <pc:sldMk cId="4199745321" sldId="619"/>
        </pc:sldMkLst>
      </pc:sldChg>
      <pc:sldChg chg="modSp add">
        <pc:chgData name="dcszjin@nus.edu.sg" userId="cd05a825-544c-438a-9ba1-08e63db50b47" providerId="ADAL" clId="{6F17B5A8-8938-4206-8B5F-1DF9007C99AC}" dt="2021-03-01T06:53:33.809" v="1085"/>
        <pc:sldMkLst>
          <pc:docMk/>
          <pc:sldMk cId="282410985" sldId="620"/>
        </pc:sldMkLst>
      </pc:sldChg>
      <pc:sldChg chg="add del">
        <pc:chgData name="dcszjin@nus.edu.sg" userId="cd05a825-544c-438a-9ba1-08e63db50b47" providerId="ADAL" clId="{6F17B5A8-8938-4206-8B5F-1DF9007C99AC}" dt="2021-03-01T06:34:44.863" v="242" actId="47"/>
        <pc:sldMkLst>
          <pc:docMk/>
          <pc:sldMk cId="846468992" sldId="621"/>
        </pc:sldMkLst>
      </pc:sldChg>
      <pc:sldChg chg="addSp modSp add mod">
        <pc:chgData name="dcszjin@nus.edu.sg" userId="cd05a825-544c-438a-9ba1-08e63db50b47" providerId="ADAL" clId="{6F17B5A8-8938-4206-8B5F-1DF9007C99AC}" dt="2021-03-01T06:53:35.760" v="1086"/>
        <pc:sldMkLst>
          <pc:docMk/>
          <pc:sldMk cId="3503582036" sldId="622"/>
        </pc:sldMkLst>
      </pc:sldChg>
      <pc:sldChg chg="modSp add">
        <pc:chgData name="dcszjin@nus.edu.sg" userId="cd05a825-544c-438a-9ba1-08e63db50b47" providerId="ADAL" clId="{6F17B5A8-8938-4206-8B5F-1DF9007C99AC}" dt="2021-03-01T06:53:37.536" v="1087"/>
        <pc:sldMkLst>
          <pc:docMk/>
          <pc:sldMk cId="1258830549" sldId="635"/>
        </pc:sldMkLst>
      </pc:sldChg>
      <pc:sldChg chg="delSp modSp add del mod delAnim">
        <pc:chgData name="dcszjin@nus.edu.sg" userId="cd05a825-544c-438a-9ba1-08e63db50b47" providerId="ADAL" clId="{6F17B5A8-8938-4206-8B5F-1DF9007C99AC}" dt="2021-03-01T06:38:19.926" v="441" actId="47"/>
        <pc:sldMkLst>
          <pc:docMk/>
          <pc:sldMk cId="1364216338" sldId="636"/>
        </pc:sldMkLst>
      </pc:sldChg>
      <pc:sldChg chg="addSp delSp modSp add del mod">
        <pc:chgData name="dcszjin@nus.edu.sg" userId="cd05a825-544c-438a-9ba1-08e63db50b47" providerId="ADAL" clId="{6F17B5A8-8938-4206-8B5F-1DF9007C99AC}" dt="2021-03-01T06:49:01.783" v="721" actId="47"/>
        <pc:sldMkLst>
          <pc:docMk/>
          <pc:sldMk cId="3364444345" sldId="636"/>
        </pc:sldMkLst>
      </pc:sldChg>
      <pc:sldChg chg="add del">
        <pc:chgData name="dcszjin@nus.edu.sg" userId="cd05a825-544c-438a-9ba1-08e63db50b47" providerId="ADAL" clId="{6F17B5A8-8938-4206-8B5F-1DF9007C99AC}" dt="2021-03-01T06:41:43.577" v="611"/>
        <pc:sldMkLst>
          <pc:docMk/>
          <pc:sldMk cId="1109647801" sldId="637"/>
        </pc:sldMkLst>
      </pc:sldChg>
      <pc:sldChg chg="addSp modSp add mod">
        <pc:chgData name="dcszjin@nus.edu.sg" userId="cd05a825-544c-438a-9ba1-08e63db50b47" providerId="ADAL" clId="{6F17B5A8-8938-4206-8B5F-1DF9007C99AC}" dt="2021-03-08T06:53:03.979" v="1111" actId="20577"/>
        <pc:sldMkLst>
          <pc:docMk/>
          <pc:sldMk cId="1235845528" sldId="637"/>
        </pc:sldMkLst>
      </pc:sldChg>
    </pc:docChg>
  </pc:docChgLst>
  <pc:docChgLst>
    <pc:chgData name="Zhao Jin" userId="cd05a825-544c-438a-9ba1-08e63db50b47" providerId="ADAL" clId="{0AC21BCA-22B0-4222-9FD1-D652D1A59602}"/>
    <pc:docChg chg="undo redo custSel addSld delSld modSld">
      <pc:chgData name="Zhao Jin" userId="cd05a825-544c-438a-9ba1-08e63db50b47" providerId="ADAL" clId="{0AC21BCA-22B0-4222-9FD1-D652D1A59602}" dt="2021-03-29T05:22:15.018" v="1256"/>
      <pc:docMkLst>
        <pc:docMk/>
      </pc:docMkLst>
      <pc:sldChg chg="modSp mod">
        <pc:chgData name="Zhao Jin" userId="cd05a825-544c-438a-9ba1-08e63db50b47" providerId="ADAL" clId="{0AC21BCA-22B0-4222-9FD1-D652D1A59602}" dt="2021-03-10T03:37:32.693" v="2" actId="6549"/>
        <pc:sldMkLst>
          <pc:docMk/>
          <pc:sldMk cId="0" sldId="256"/>
        </pc:sldMkLst>
      </pc:sldChg>
      <pc:sldChg chg="modSp mod">
        <pc:chgData name="Zhao Jin" userId="cd05a825-544c-438a-9ba1-08e63db50b47" providerId="ADAL" clId="{0AC21BCA-22B0-4222-9FD1-D652D1A59602}" dt="2021-03-29T05:19:16.389" v="1232" actId="20577"/>
        <pc:sldMkLst>
          <pc:docMk/>
          <pc:sldMk cId="4078418712" sldId="525"/>
        </pc:sldMkLst>
      </pc:sldChg>
      <pc:sldChg chg="modSp add del">
        <pc:chgData name="Zhao Jin" userId="cd05a825-544c-438a-9ba1-08e63db50b47" providerId="ADAL" clId="{0AC21BCA-22B0-4222-9FD1-D652D1A59602}" dt="2021-03-22T05:11:04.557" v="21" actId="47"/>
        <pc:sldMkLst>
          <pc:docMk/>
          <pc:sldMk cId="1427618944" sldId="553"/>
        </pc:sldMkLst>
      </pc:sldChg>
      <pc:sldChg chg="modSp add del">
        <pc:chgData name="Zhao Jin" userId="cd05a825-544c-438a-9ba1-08e63db50b47" providerId="ADAL" clId="{0AC21BCA-22B0-4222-9FD1-D652D1A59602}" dt="2021-03-22T05:11:04.557" v="21" actId="47"/>
        <pc:sldMkLst>
          <pc:docMk/>
          <pc:sldMk cId="1542002799" sldId="602"/>
        </pc:sldMkLst>
      </pc:sldChg>
      <pc:sldChg chg="modSp add del">
        <pc:chgData name="Zhao Jin" userId="cd05a825-544c-438a-9ba1-08e63db50b47" providerId="ADAL" clId="{0AC21BCA-22B0-4222-9FD1-D652D1A59602}" dt="2021-03-22T05:11:04.557" v="21" actId="47"/>
        <pc:sldMkLst>
          <pc:docMk/>
          <pc:sldMk cId="2489370454" sldId="605"/>
        </pc:sldMkLst>
      </pc:sldChg>
      <pc:sldChg chg="modSp add del">
        <pc:chgData name="Zhao Jin" userId="cd05a825-544c-438a-9ba1-08e63db50b47" providerId="ADAL" clId="{0AC21BCA-22B0-4222-9FD1-D652D1A59602}" dt="2021-03-22T05:11:04.557" v="21" actId="47"/>
        <pc:sldMkLst>
          <pc:docMk/>
          <pc:sldMk cId="640598186" sldId="606"/>
        </pc:sldMkLst>
      </pc:sldChg>
      <pc:sldChg chg="addSp delSp modSp add del mod delAnim modAnim">
        <pc:chgData name="Zhao Jin" userId="cd05a825-544c-438a-9ba1-08e63db50b47" providerId="ADAL" clId="{0AC21BCA-22B0-4222-9FD1-D652D1A59602}" dt="2021-03-29T05:08:38.415" v="312"/>
        <pc:sldMkLst>
          <pc:docMk/>
          <pc:sldMk cId="2483833350" sldId="612"/>
        </pc:sldMkLst>
      </pc:sldChg>
      <pc:sldChg chg="delSp modSp add del mod delAnim">
        <pc:chgData name="Zhao Jin" userId="cd05a825-544c-438a-9ba1-08e63db50b47" providerId="ADAL" clId="{0AC21BCA-22B0-4222-9FD1-D652D1A59602}" dt="2021-03-29T05:19:34.354" v="1248"/>
        <pc:sldMkLst>
          <pc:docMk/>
          <pc:sldMk cId="2970543596" sldId="613"/>
        </pc:sldMkLst>
      </pc:sldChg>
      <pc:sldChg chg="modSp add del">
        <pc:chgData name="Zhao Jin" userId="cd05a825-544c-438a-9ba1-08e63db50b47" providerId="ADAL" clId="{0AC21BCA-22B0-4222-9FD1-D652D1A59602}" dt="2021-03-22T05:11:04.557" v="21" actId="47"/>
        <pc:sldMkLst>
          <pc:docMk/>
          <pc:sldMk cId="282410985" sldId="620"/>
        </pc:sldMkLst>
      </pc:sldChg>
      <pc:sldChg chg="modSp add mod">
        <pc:chgData name="Zhao Jin" userId="cd05a825-544c-438a-9ba1-08e63db50b47" providerId="ADAL" clId="{0AC21BCA-22B0-4222-9FD1-D652D1A59602}" dt="2021-03-29T05:19:39.526" v="1250"/>
        <pc:sldMkLst>
          <pc:docMk/>
          <pc:sldMk cId="2267673099" sldId="621"/>
        </pc:sldMkLst>
      </pc:sldChg>
      <pc:sldChg chg="modSp add del">
        <pc:chgData name="Zhao Jin" userId="cd05a825-544c-438a-9ba1-08e63db50b47" providerId="ADAL" clId="{0AC21BCA-22B0-4222-9FD1-D652D1A59602}" dt="2021-03-22T05:11:04.557" v="21" actId="47"/>
        <pc:sldMkLst>
          <pc:docMk/>
          <pc:sldMk cId="3503582036" sldId="622"/>
        </pc:sldMkLst>
      </pc:sldChg>
      <pc:sldChg chg="modSp add">
        <pc:chgData name="Zhao Jin" userId="cd05a825-544c-438a-9ba1-08e63db50b47" providerId="ADAL" clId="{0AC21BCA-22B0-4222-9FD1-D652D1A59602}" dt="2021-03-29T05:19:25.557" v="1233"/>
        <pc:sldMkLst>
          <pc:docMk/>
          <pc:sldMk cId="1465211527" sldId="624"/>
        </pc:sldMkLst>
      </pc:sldChg>
      <pc:sldChg chg="modSp add">
        <pc:chgData name="Zhao Jin" userId="cd05a825-544c-438a-9ba1-08e63db50b47" providerId="ADAL" clId="{0AC21BCA-22B0-4222-9FD1-D652D1A59602}" dt="2021-03-29T05:19:25.557" v="1233"/>
        <pc:sldMkLst>
          <pc:docMk/>
          <pc:sldMk cId="2795639249" sldId="626"/>
        </pc:sldMkLst>
      </pc:sldChg>
      <pc:sldChg chg="modSp add">
        <pc:chgData name="Zhao Jin" userId="cd05a825-544c-438a-9ba1-08e63db50b47" providerId="ADAL" clId="{0AC21BCA-22B0-4222-9FD1-D652D1A59602}" dt="2021-03-29T05:19:25.557" v="1233"/>
        <pc:sldMkLst>
          <pc:docMk/>
          <pc:sldMk cId="3565944728" sldId="631"/>
        </pc:sldMkLst>
      </pc:sldChg>
      <pc:sldChg chg="modSp add">
        <pc:chgData name="Zhao Jin" userId="cd05a825-544c-438a-9ba1-08e63db50b47" providerId="ADAL" clId="{0AC21BCA-22B0-4222-9FD1-D652D1A59602}" dt="2021-03-29T05:19:25.557" v="1233"/>
        <pc:sldMkLst>
          <pc:docMk/>
          <pc:sldMk cId="2709092880" sldId="632"/>
        </pc:sldMkLst>
      </pc:sldChg>
      <pc:sldChg chg="modSp add del">
        <pc:chgData name="Zhao Jin" userId="cd05a825-544c-438a-9ba1-08e63db50b47" providerId="ADAL" clId="{0AC21BCA-22B0-4222-9FD1-D652D1A59602}" dt="2021-03-22T05:11:04.557" v="21" actId="47"/>
        <pc:sldMkLst>
          <pc:docMk/>
          <pc:sldMk cId="1258830549" sldId="635"/>
        </pc:sldMkLst>
      </pc:sldChg>
      <pc:sldChg chg="modSp add">
        <pc:chgData name="Zhao Jin" userId="cd05a825-544c-438a-9ba1-08e63db50b47" providerId="ADAL" clId="{0AC21BCA-22B0-4222-9FD1-D652D1A59602}" dt="2021-03-29T05:19:25.557" v="1233"/>
        <pc:sldMkLst>
          <pc:docMk/>
          <pc:sldMk cId="2888219981" sldId="636"/>
        </pc:sldMkLst>
      </pc:sldChg>
      <pc:sldChg chg="modSp add del">
        <pc:chgData name="Zhao Jin" userId="cd05a825-544c-438a-9ba1-08e63db50b47" providerId="ADAL" clId="{0AC21BCA-22B0-4222-9FD1-D652D1A59602}" dt="2021-03-22T05:11:04.557" v="21" actId="47"/>
        <pc:sldMkLst>
          <pc:docMk/>
          <pc:sldMk cId="1235845528" sldId="637"/>
        </pc:sldMkLst>
      </pc:sldChg>
      <pc:sldChg chg="modSp add del mod">
        <pc:chgData name="Zhao Jin" userId="cd05a825-544c-438a-9ba1-08e63db50b47" providerId="ADAL" clId="{0AC21BCA-22B0-4222-9FD1-D652D1A59602}" dt="2021-03-29T05:22:12.159" v="1255"/>
        <pc:sldMkLst>
          <pc:docMk/>
          <pc:sldMk cId="2687128976" sldId="637"/>
        </pc:sldMkLst>
      </pc:sldChg>
      <pc:sldChg chg="modSp add del mod">
        <pc:chgData name="Zhao Jin" userId="cd05a825-544c-438a-9ba1-08e63db50b47" providerId="ADAL" clId="{0AC21BCA-22B0-4222-9FD1-D652D1A59602}" dt="2021-03-29T05:22:15.018" v="1256"/>
        <pc:sldMkLst>
          <pc:docMk/>
          <pc:sldMk cId="2501207953" sldId="638"/>
        </pc:sldMkLst>
      </pc:sldChg>
      <pc:sldChg chg="modSp add del">
        <pc:chgData name="Zhao Jin" userId="cd05a825-544c-438a-9ba1-08e63db50b47" providerId="ADAL" clId="{0AC21BCA-22B0-4222-9FD1-D652D1A59602}" dt="2021-03-22T05:11:04.557" v="21" actId="47"/>
        <pc:sldMkLst>
          <pc:docMk/>
          <pc:sldMk cId="3042096305" sldId="638"/>
        </pc:sldMkLst>
      </pc:sldChg>
      <pc:sldChg chg="addSp delSp modSp add mod">
        <pc:chgData name="Zhao Jin" userId="cd05a825-544c-438a-9ba1-08e63db50b47" providerId="ADAL" clId="{0AC21BCA-22B0-4222-9FD1-D652D1A59602}" dt="2021-03-29T05:19:25.557" v="1233"/>
        <pc:sldMkLst>
          <pc:docMk/>
          <pc:sldMk cId="2463483696" sldId="639"/>
        </pc:sldMkLst>
      </pc:sldChg>
      <pc:sldChg chg="addSp delSp modSp add mod">
        <pc:chgData name="Zhao Jin" userId="cd05a825-544c-438a-9ba1-08e63db50b47" providerId="ADAL" clId="{0AC21BCA-22B0-4222-9FD1-D652D1A59602}" dt="2021-03-29T05:19:25.557" v="1233"/>
        <pc:sldMkLst>
          <pc:docMk/>
          <pc:sldMk cId="406905398" sldId="641"/>
        </pc:sldMkLst>
      </pc:sldChg>
      <pc:sldChg chg="modSp add mod">
        <pc:chgData name="Zhao Jin" userId="cd05a825-544c-438a-9ba1-08e63db50b47" providerId="ADAL" clId="{0AC21BCA-22B0-4222-9FD1-D652D1A59602}" dt="2021-03-29T05:19:37.861" v="1249"/>
        <pc:sldMkLst>
          <pc:docMk/>
          <pc:sldMk cId="2892195280" sldId="644"/>
        </pc:sldMkLst>
      </pc:sldChg>
      <pc:sldChg chg="add del">
        <pc:chgData name="Zhao Jin" userId="cd05a825-544c-438a-9ba1-08e63db50b47" providerId="ADAL" clId="{0AC21BCA-22B0-4222-9FD1-D652D1A59602}" dt="2021-03-22T05:10:27.953" v="13"/>
        <pc:sldMkLst>
          <pc:docMk/>
          <pc:sldMk cId="1102671819" sldId="645"/>
        </pc:sldMkLst>
      </pc:sldChg>
      <pc:sldChg chg="add del">
        <pc:chgData name="Zhao Jin" userId="cd05a825-544c-438a-9ba1-08e63db50b47" providerId="ADAL" clId="{0AC21BCA-22B0-4222-9FD1-D652D1A59602}" dt="2021-03-29T05:16:51.651" v="1084" actId="47"/>
        <pc:sldMkLst>
          <pc:docMk/>
          <pc:sldMk cId="1245905962" sldId="645"/>
        </pc:sldMkLst>
      </pc:sldChg>
      <pc:sldChg chg="add del">
        <pc:chgData name="Zhao Jin" userId="cd05a825-544c-438a-9ba1-08e63db50b47" providerId="ADAL" clId="{0AC21BCA-22B0-4222-9FD1-D652D1A59602}" dt="2021-03-22T05:10:32.241" v="15"/>
        <pc:sldMkLst>
          <pc:docMk/>
          <pc:sldMk cId="3443562113" sldId="645"/>
        </pc:sldMkLst>
      </pc:sldChg>
      <pc:sldChg chg="addSp delSp modSp add del mod">
        <pc:chgData name="Zhao Jin" userId="cd05a825-544c-438a-9ba1-08e63db50b47" providerId="ADAL" clId="{0AC21BCA-22B0-4222-9FD1-D652D1A59602}" dt="2021-03-29T05:14:14.720" v="758" actId="47"/>
        <pc:sldMkLst>
          <pc:docMk/>
          <pc:sldMk cId="111239147" sldId="646"/>
        </pc:sldMkLst>
      </pc:sldChg>
      <pc:sldChg chg="add del">
        <pc:chgData name="Zhao Jin" userId="cd05a825-544c-438a-9ba1-08e63db50b47" providerId="ADAL" clId="{0AC21BCA-22B0-4222-9FD1-D652D1A59602}" dt="2021-03-29T05:10:23.737" v="322"/>
        <pc:sldMkLst>
          <pc:docMk/>
          <pc:sldMk cId="3568353362" sldId="646"/>
        </pc:sldMkLst>
      </pc:sldChg>
    </pc:docChg>
  </pc:docChgLst>
  <pc:docChgLst>
    <pc:chgData name="Zhao Jin" userId="cd05a825-544c-438a-9ba1-08e63db50b47" providerId="ADAL" clId="{867F3690-C100-40EE-A937-14612E9F3314}"/>
    <pc:docChg chg="undo custSel addSld delSld modSld">
      <pc:chgData name="Zhao Jin" userId="cd05a825-544c-438a-9ba1-08e63db50b47" providerId="ADAL" clId="{867F3690-C100-40EE-A937-14612E9F3314}" dt="2021-02-15T05:07:12.447" v="312" actId="1076"/>
      <pc:docMkLst>
        <pc:docMk/>
      </pc:docMkLst>
      <pc:sldChg chg="modSp mod">
        <pc:chgData name="Zhao Jin" userId="cd05a825-544c-438a-9ba1-08e63db50b47" providerId="ADAL" clId="{867F3690-C100-40EE-A937-14612E9F3314}" dt="2021-02-10T03:53:02.282" v="0" actId="20577"/>
        <pc:sldMkLst>
          <pc:docMk/>
          <pc:sldMk cId="0" sldId="256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775173622" sldId="524"/>
        </pc:sldMkLst>
      </pc:sldChg>
      <pc:sldChg chg="modSp mod">
        <pc:chgData name="Zhao Jin" userId="cd05a825-544c-438a-9ba1-08e63db50b47" providerId="ADAL" clId="{867F3690-C100-40EE-A937-14612E9F3314}" dt="2021-02-11T11:16:16.653" v="199" actId="207"/>
        <pc:sldMkLst>
          <pc:docMk/>
          <pc:sldMk cId="4078418712" sldId="525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82118053" sldId="552"/>
        </pc:sldMkLst>
      </pc:sldChg>
      <pc:sldChg chg="modSp add mod">
        <pc:chgData name="Zhao Jin" userId="cd05a825-544c-438a-9ba1-08e63db50b47" providerId="ADAL" clId="{867F3690-C100-40EE-A937-14612E9F3314}" dt="2021-02-15T04:57:13.323" v="201"/>
        <pc:sldMkLst>
          <pc:docMk/>
          <pc:sldMk cId="1427618944" sldId="553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082920116" sldId="553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659983766" sldId="554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686532275" sldId="558"/>
        </pc:sldMkLst>
      </pc:sldChg>
      <pc:sldChg chg="modSp add del mod">
        <pc:chgData name="Zhao Jin" userId="cd05a825-544c-438a-9ba1-08e63db50b47" providerId="ADAL" clId="{867F3690-C100-40EE-A937-14612E9F3314}" dt="2021-02-15T04:59:11.851" v="203" actId="207"/>
        <pc:sldMkLst>
          <pc:docMk/>
          <pc:sldMk cId="1663851036" sldId="559"/>
        </pc:sldMkLst>
      </pc:sldChg>
      <pc:sldChg chg="addSp delSp modSp add mod">
        <pc:chgData name="Zhao Jin" userId="cd05a825-544c-438a-9ba1-08e63db50b47" providerId="ADAL" clId="{867F3690-C100-40EE-A937-14612E9F3314}" dt="2021-02-15T05:07:12.447" v="312" actId="1076"/>
        <pc:sldMkLst>
          <pc:docMk/>
          <pc:sldMk cId="1971208294" sldId="560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986771488" sldId="561"/>
        </pc:sldMkLst>
      </pc:sldChg>
      <pc:sldChg chg="modSp add mod">
        <pc:chgData name="Zhao Jin" userId="cd05a825-544c-438a-9ba1-08e63db50b47" providerId="ADAL" clId="{867F3690-C100-40EE-A937-14612E9F3314}" dt="2021-02-11T11:14:08.750" v="27" actId="20577"/>
        <pc:sldMkLst>
          <pc:docMk/>
          <pc:sldMk cId="894186310" sldId="564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276365520" sldId="564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827193018" sldId="565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3959984611" sldId="566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79329457" sldId="568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4240540711" sldId="569"/>
        </pc:sldMkLst>
      </pc:sldChg>
      <pc:sldChg chg="delSp modSp add mod delAnim">
        <pc:chgData name="Zhao Jin" userId="cd05a825-544c-438a-9ba1-08e63db50b47" providerId="ADAL" clId="{867F3690-C100-40EE-A937-14612E9F3314}" dt="2021-02-15T04:58:14.889" v="202" actId="478"/>
        <pc:sldMkLst>
          <pc:docMk/>
          <pc:sldMk cId="4156536479" sldId="590"/>
        </pc:sldMkLst>
      </pc:sldChg>
      <pc:sldChg chg="modSp add mod">
        <pc:chgData name="Zhao Jin" userId="cd05a825-544c-438a-9ba1-08e63db50b47" providerId="ADAL" clId="{867F3690-C100-40EE-A937-14612E9F3314}" dt="2021-02-11T11:13:35.741" v="11"/>
        <pc:sldMkLst>
          <pc:docMk/>
          <pc:sldMk cId="2217225800" sldId="594"/>
        </pc:sldMkLst>
      </pc:sldChg>
      <pc:sldChg chg="delSp modSp add mod">
        <pc:chgData name="Zhao Jin" userId="cd05a825-544c-438a-9ba1-08e63db50b47" providerId="ADAL" clId="{867F3690-C100-40EE-A937-14612E9F3314}" dt="2021-02-11T11:13:40.184" v="13" actId="478"/>
        <pc:sldMkLst>
          <pc:docMk/>
          <pc:sldMk cId="2419983458" sldId="595"/>
        </pc:sldMkLst>
      </pc:sldChg>
    </pc:docChg>
  </pc:docChgLst>
  <pc:docChgLst>
    <pc:chgData name="Zhao Jin" userId="cd05a825-544c-438a-9ba1-08e63db50b47" providerId="ADAL" clId="{FB8F02A0-9B99-4C9E-A1D1-3BF41D9621D7}"/>
    <pc:docChg chg="undo custSel addSld delSld modSld sldOrd">
      <pc:chgData name="Zhao Jin" userId="cd05a825-544c-438a-9ba1-08e63db50b47" providerId="ADAL" clId="{FB8F02A0-9B99-4C9E-A1D1-3BF41D9621D7}" dt="2021-02-08T02:21:29.074" v="2208" actId="20577"/>
      <pc:docMkLst>
        <pc:docMk/>
      </pc:docMkLst>
      <pc:sldChg chg="modSp">
        <pc:chgData name="Zhao Jin" userId="cd05a825-544c-438a-9ba1-08e63db50b47" providerId="ADAL" clId="{FB8F02A0-9B99-4C9E-A1D1-3BF41D9621D7}" dt="2021-02-03T06:53:35.324" v="0"/>
        <pc:sldMkLst>
          <pc:docMk/>
          <pc:sldMk cId="0" sldId="256"/>
        </pc:sldMkLst>
      </pc:sldChg>
      <pc:sldChg chg="modSp del">
        <pc:chgData name="Zhao Jin" userId="cd05a825-544c-438a-9ba1-08e63db50b47" providerId="ADAL" clId="{FB8F02A0-9B99-4C9E-A1D1-3BF41D9621D7}" dt="2021-02-03T07:15:04.758" v="547" actId="47"/>
        <pc:sldMkLst>
          <pc:docMk/>
          <pc:sldMk cId="1492339910" sldId="485"/>
        </pc:sldMkLst>
      </pc:sldChg>
      <pc:sldChg chg="addSp modSp add del mod">
        <pc:chgData name="Zhao Jin" userId="cd05a825-544c-438a-9ba1-08e63db50b47" providerId="ADAL" clId="{FB8F02A0-9B99-4C9E-A1D1-3BF41D9621D7}" dt="2021-02-03T07:45:22.990" v="2123" actId="20577"/>
        <pc:sldMkLst>
          <pc:docMk/>
          <pc:sldMk cId="2775173622" sldId="524"/>
        </pc:sldMkLst>
      </pc:sldChg>
      <pc:sldChg chg="modSp mod">
        <pc:chgData name="Zhao Jin" userId="cd05a825-544c-438a-9ba1-08e63db50b47" providerId="ADAL" clId="{FB8F02A0-9B99-4C9E-A1D1-3BF41D9621D7}" dt="2021-02-03T09:16:16.308" v="2184" actId="20577"/>
        <pc:sldMkLst>
          <pc:docMk/>
          <pc:sldMk cId="4078418712" sldId="525"/>
        </pc:sldMkLst>
      </pc:sldChg>
      <pc:sldChg chg="modSp del">
        <pc:chgData name="Zhao Jin" userId="cd05a825-544c-438a-9ba1-08e63db50b47" providerId="ADAL" clId="{FB8F02A0-9B99-4C9E-A1D1-3BF41D9621D7}" dt="2021-02-03T07:02:36.712" v="7" actId="47"/>
        <pc:sldMkLst>
          <pc:docMk/>
          <pc:sldMk cId="3949125736" sldId="548"/>
        </pc:sldMkLst>
      </pc:sldChg>
      <pc:sldChg chg="modSp del">
        <pc:chgData name="Zhao Jin" userId="cd05a825-544c-438a-9ba1-08e63db50b47" providerId="ADAL" clId="{FB8F02A0-9B99-4C9E-A1D1-3BF41D9621D7}" dt="2021-02-03T07:02:36.889" v="8" actId="47"/>
        <pc:sldMkLst>
          <pc:docMk/>
          <pc:sldMk cId="2939077141" sldId="549"/>
        </pc:sldMkLst>
      </pc:sldChg>
      <pc:sldChg chg="add del">
        <pc:chgData name="Zhao Jin" userId="cd05a825-544c-438a-9ba1-08e63db50b47" providerId="ADAL" clId="{FB8F02A0-9B99-4C9E-A1D1-3BF41D9621D7}" dt="2021-02-03T07:07:45.930" v="221" actId="47"/>
        <pc:sldMkLst>
          <pc:docMk/>
          <pc:sldMk cId="1352675019" sldId="551"/>
        </pc:sldMkLst>
      </pc:sldChg>
      <pc:sldChg chg="addSp delSp modSp add mod">
        <pc:chgData name="Zhao Jin" userId="cd05a825-544c-438a-9ba1-08e63db50b47" providerId="ADAL" clId="{FB8F02A0-9B99-4C9E-A1D1-3BF41D9621D7}" dt="2021-02-03T07:41:34.595" v="1864" actId="20578"/>
        <pc:sldMkLst>
          <pc:docMk/>
          <pc:sldMk cId="2882118053" sldId="552"/>
        </pc:sldMkLst>
      </pc:sldChg>
      <pc:sldChg chg="modSp add mod">
        <pc:chgData name="Zhao Jin" userId="cd05a825-544c-438a-9ba1-08e63db50b47" providerId="ADAL" clId="{FB8F02A0-9B99-4C9E-A1D1-3BF41D9621D7}" dt="2021-02-03T07:20:30.275" v="935"/>
        <pc:sldMkLst>
          <pc:docMk/>
          <pc:sldMk cId="2082920116" sldId="553"/>
        </pc:sldMkLst>
      </pc:sldChg>
      <pc:sldChg chg="addSp delSp modSp add mod modAnim">
        <pc:chgData name="Zhao Jin" userId="cd05a825-544c-438a-9ba1-08e63db50b47" providerId="ADAL" clId="{FB8F02A0-9B99-4C9E-A1D1-3BF41D9621D7}" dt="2021-02-03T07:42:15.454" v="1867" actId="20577"/>
        <pc:sldMkLst>
          <pc:docMk/>
          <pc:sldMk cId="1659983766" sldId="554"/>
        </pc:sldMkLst>
      </pc:sldChg>
      <pc:sldChg chg="addSp delSp modSp add del mod">
        <pc:chgData name="Zhao Jin" userId="cd05a825-544c-438a-9ba1-08e63db50b47" providerId="ADAL" clId="{FB8F02A0-9B99-4C9E-A1D1-3BF41D9621D7}" dt="2021-02-03T07:07:06.993" v="219" actId="47"/>
        <pc:sldMkLst>
          <pc:docMk/>
          <pc:sldMk cId="1268238251" sldId="555"/>
        </pc:sldMkLst>
      </pc:sldChg>
      <pc:sldChg chg="modSp add del mod">
        <pc:chgData name="Zhao Jin" userId="cd05a825-544c-438a-9ba1-08e63db50b47" providerId="ADAL" clId="{FB8F02A0-9B99-4C9E-A1D1-3BF41D9621D7}" dt="2021-02-03T07:42:30.854" v="1869" actId="47"/>
        <pc:sldMkLst>
          <pc:docMk/>
          <pc:sldMk cId="788021743" sldId="557"/>
        </pc:sldMkLst>
      </pc:sldChg>
      <pc:sldChg chg="delSp modSp add mod">
        <pc:chgData name="Zhao Jin" userId="cd05a825-544c-438a-9ba1-08e63db50b47" providerId="ADAL" clId="{FB8F02A0-9B99-4C9E-A1D1-3BF41D9621D7}" dt="2021-02-08T02:19:37.781" v="2198" actId="478"/>
        <pc:sldMkLst>
          <pc:docMk/>
          <pc:sldMk cId="686532275" sldId="558"/>
        </pc:sldMkLst>
      </pc:sldChg>
      <pc:sldChg chg="delSp modSp add del mod delAnim">
        <pc:chgData name="Zhao Jin" userId="cd05a825-544c-438a-9ba1-08e63db50b47" providerId="ADAL" clId="{FB8F02A0-9B99-4C9E-A1D1-3BF41D9621D7}" dt="2021-02-03T07:30:13.895" v="1095" actId="47"/>
        <pc:sldMkLst>
          <pc:docMk/>
          <pc:sldMk cId="182578491" sldId="559"/>
        </pc:sldMkLst>
      </pc:sldChg>
      <pc:sldChg chg="modSp add mod">
        <pc:chgData name="Zhao Jin" userId="cd05a825-544c-438a-9ba1-08e63db50b47" providerId="ADAL" clId="{FB8F02A0-9B99-4C9E-A1D1-3BF41D9621D7}" dt="2021-02-03T07:20:33.509" v="937"/>
        <pc:sldMkLst>
          <pc:docMk/>
          <pc:sldMk cId="1986771488" sldId="561"/>
        </pc:sldMkLst>
      </pc:sldChg>
      <pc:sldChg chg="addSp delSp modSp add del mod delAnim modAnim">
        <pc:chgData name="Zhao Jin" userId="cd05a825-544c-438a-9ba1-08e63db50b47" providerId="ADAL" clId="{FB8F02A0-9B99-4C9E-A1D1-3BF41D9621D7}" dt="2021-02-03T07:41:57.313" v="1865" actId="47"/>
        <pc:sldMkLst>
          <pc:docMk/>
          <pc:sldMk cId="92291925" sldId="563"/>
        </pc:sldMkLst>
      </pc:sldChg>
      <pc:sldChg chg="addSp modSp add mod modAnim">
        <pc:chgData name="Zhao Jin" userId="cd05a825-544c-438a-9ba1-08e63db50b47" providerId="ADAL" clId="{FB8F02A0-9B99-4C9E-A1D1-3BF41D9621D7}" dt="2021-02-03T07:20:31.915" v="936"/>
        <pc:sldMkLst>
          <pc:docMk/>
          <pc:sldMk cId="1276365520" sldId="564"/>
        </pc:sldMkLst>
      </pc:sldChg>
      <pc:sldChg chg="delSp modSp add mod">
        <pc:chgData name="Zhao Jin" userId="cd05a825-544c-438a-9ba1-08e63db50b47" providerId="ADAL" clId="{FB8F02A0-9B99-4C9E-A1D1-3BF41D9621D7}" dt="2021-02-03T07:20:28.829" v="934"/>
        <pc:sldMkLst>
          <pc:docMk/>
          <pc:sldMk cId="827193018" sldId="565"/>
        </pc:sldMkLst>
      </pc:sldChg>
      <pc:sldChg chg="modSp add mod">
        <pc:chgData name="Zhao Jin" userId="cd05a825-544c-438a-9ba1-08e63db50b47" providerId="ADAL" clId="{FB8F02A0-9B99-4C9E-A1D1-3BF41D9621D7}" dt="2021-02-08T02:21:29.074" v="2208" actId="20577"/>
        <pc:sldMkLst>
          <pc:docMk/>
          <pc:sldMk cId="3959984611" sldId="566"/>
        </pc:sldMkLst>
      </pc:sldChg>
      <pc:sldChg chg="add del">
        <pc:chgData name="Zhao Jin" userId="cd05a825-544c-438a-9ba1-08e63db50b47" providerId="ADAL" clId="{FB8F02A0-9B99-4C9E-A1D1-3BF41D9621D7}" dt="2021-02-03T07:34:00.322" v="1372" actId="47"/>
        <pc:sldMkLst>
          <pc:docMk/>
          <pc:sldMk cId="243231529" sldId="567"/>
        </pc:sldMkLst>
      </pc:sldChg>
      <pc:sldChg chg="modSp add del mod">
        <pc:chgData name="Zhao Jin" userId="cd05a825-544c-438a-9ba1-08e63db50b47" providerId="ADAL" clId="{FB8F02A0-9B99-4C9E-A1D1-3BF41D9621D7}" dt="2021-02-03T07:30:57.488" v="1096" actId="47"/>
        <pc:sldMkLst>
          <pc:docMk/>
          <pc:sldMk cId="3003604107" sldId="567"/>
        </pc:sldMkLst>
      </pc:sldChg>
      <pc:sldChg chg="addSp delSp modSp add mod ord">
        <pc:chgData name="Zhao Jin" userId="cd05a825-544c-438a-9ba1-08e63db50b47" providerId="ADAL" clId="{FB8F02A0-9B99-4C9E-A1D1-3BF41D9621D7}" dt="2021-02-03T07:45:20.173" v="2121" actId="20577"/>
        <pc:sldMkLst>
          <pc:docMk/>
          <pc:sldMk cId="2879329457" sldId="568"/>
        </pc:sldMkLst>
      </pc:sldChg>
      <pc:sldChg chg="modSp add mod">
        <pc:chgData name="Zhao Jin" userId="cd05a825-544c-438a-9ba1-08e63db50b47" providerId="ADAL" clId="{FB8F02A0-9B99-4C9E-A1D1-3BF41D9621D7}" dt="2021-02-03T07:42:36.973" v="1870"/>
        <pc:sldMkLst>
          <pc:docMk/>
          <pc:sldMk cId="4240540711" sldId="569"/>
        </pc:sldMkLst>
      </pc:sldChg>
    </pc:docChg>
  </pc:docChgLst>
  <pc:docChgLst>
    <pc:chgData name="Zhao Jin" userId="cd05a825-544c-438a-9ba1-08e63db50b47" providerId="ADAL" clId="{D2C53CB4-D98E-4A4D-AB3B-F903C3FA77B9}"/>
    <pc:docChg chg="undo custSel addSld delSld modSld">
      <pc:chgData name="Zhao Jin" userId="cd05a825-544c-438a-9ba1-08e63db50b47" providerId="ADAL" clId="{D2C53CB4-D98E-4A4D-AB3B-F903C3FA77B9}" dt="2021-03-08T05:37:18.936" v="540"/>
      <pc:docMkLst>
        <pc:docMk/>
      </pc:docMkLst>
      <pc:sldChg chg="modSp mod">
        <pc:chgData name="Zhao Jin" userId="cd05a825-544c-438a-9ba1-08e63db50b47" providerId="ADAL" clId="{D2C53CB4-D98E-4A4D-AB3B-F903C3FA77B9}" dt="2021-03-01T05:22:09.674" v="0" actId="20577"/>
        <pc:sldMkLst>
          <pc:docMk/>
          <pc:sldMk cId="0" sldId="256"/>
        </pc:sldMkLst>
      </pc:sldChg>
      <pc:sldChg chg="modAnim">
        <pc:chgData name="Zhao Jin" userId="cd05a825-544c-438a-9ba1-08e63db50b47" providerId="ADAL" clId="{D2C53CB4-D98E-4A4D-AB3B-F903C3FA77B9}" dt="2021-03-08T05:37:18.936" v="540"/>
        <pc:sldMkLst>
          <pc:docMk/>
          <pc:sldMk cId="1427618944" sldId="553"/>
        </pc:sldMkLst>
      </pc:sldChg>
      <pc:sldChg chg="delSp modSp add del mod">
        <pc:chgData name="Zhao Jin" userId="cd05a825-544c-438a-9ba1-08e63db50b47" providerId="ADAL" clId="{D2C53CB4-D98E-4A4D-AB3B-F903C3FA77B9}" dt="2021-03-08T05:22:34.940" v="208" actId="47"/>
        <pc:sldMkLst>
          <pc:docMk/>
          <pc:sldMk cId="830535321" sldId="603"/>
        </pc:sldMkLst>
      </pc:sldChg>
      <pc:sldChg chg="modSp mod">
        <pc:chgData name="Zhao Jin" userId="cd05a825-544c-438a-9ba1-08e63db50b47" providerId="ADAL" clId="{D2C53CB4-D98E-4A4D-AB3B-F903C3FA77B9}" dt="2021-03-08T05:28:03.001" v="534" actId="20577"/>
        <pc:sldMkLst>
          <pc:docMk/>
          <pc:sldMk cId="640598186" sldId="606"/>
        </pc:sldMkLst>
      </pc:sldChg>
      <pc:sldChg chg="addSp delSp modSp add mod modAnim">
        <pc:chgData name="Zhao Jin" userId="cd05a825-544c-438a-9ba1-08e63db50b47" providerId="ADAL" clId="{D2C53CB4-D98E-4A4D-AB3B-F903C3FA77B9}" dt="2021-03-08T05:36:39.052" v="539" actId="20577"/>
        <pc:sldMkLst>
          <pc:docMk/>
          <pc:sldMk cId="3042096305" sldId="638"/>
        </pc:sldMkLst>
      </pc:sldChg>
    </pc:docChg>
  </pc:docChgLst>
  <pc:docChgLst>
    <pc:chgData name="Zhao Jin" userId="cd05a825-544c-438a-9ba1-08e63db50b47" providerId="ADAL" clId="{6EB77F57-243F-475C-89BC-CCD376A03B2E}"/>
    <pc:docChg chg="custSel modSld">
      <pc:chgData name="Zhao Jin" userId="cd05a825-544c-438a-9ba1-08e63db50b47" providerId="ADAL" clId="{6EB77F57-243F-475C-89BC-CCD376A03B2E}" dt="2024-01-31T05:15:26.328" v="14" actId="27636"/>
      <pc:docMkLst>
        <pc:docMk/>
      </pc:docMkLst>
      <pc:sldChg chg="addSp modSp">
        <pc:chgData name="Zhao Jin" userId="cd05a825-544c-438a-9ba1-08e63db50b47" providerId="ADAL" clId="{6EB77F57-243F-475C-89BC-CCD376A03B2E}" dt="2024-01-31T05:15:26.222" v="1"/>
        <pc:sldMkLst>
          <pc:docMk/>
          <pc:sldMk cId="0" sldId="256"/>
        </pc:sldMkLst>
      </pc:sldChg>
      <pc:sldChg chg="modSp mod">
        <pc:chgData name="Zhao Jin" userId="cd05a825-544c-438a-9ba1-08e63db50b47" providerId="ADAL" clId="{6EB77F57-243F-475C-89BC-CCD376A03B2E}" dt="2024-01-31T05:15:26.328" v="14" actId="27636"/>
        <pc:sldMkLst>
          <pc:docMk/>
          <pc:sldMk cId="4078418712" sldId="525"/>
        </pc:sldMkLst>
      </pc:sldChg>
      <pc:sldChg chg="modSp mod">
        <pc:chgData name="Zhao Jin" userId="cd05a825-544c-438a-9ba1-08e63db50b47" providerId="ADAL" clId="{6EB77F57-243F-475C-89BC-CCD376A03B2E}" dt="2024-01-31T05:15:26.266" v="2" actId="27636"/>
        <pc:sldMkLst>
          <pc:docMk/>
          <pc:sldMk cId="2970543596" sldId="613"/>
        </pc:sldMkLst>
      </pc:sldChg>
      <pc:sldChg chg="modSp mod">
        <pc:chgData name="Zhao Jin" userId="cd05a825-544c-438a-9ba1-08e63db50b47" providerId="ADAL" clId="{6EB77F57-243F-475C-89BC-CCD376A03B2E}" dt="2024-01-31T05:15:26.272" v="4" actId="27636"/>
        <pc:sldMkLst>
          <pc:docMk/>
          <pc:sldMk cId="2267673099" sldId="621"/>
        </pc:sldMkLst>
      </pc:sldChg>
      <pc:sldChg chg="modSp mod">
        <pc:chgData name="Zhao Jin" userId="cd05a825-544c-438a-9ba1-08e63db50b47" providerId="ADAL" clId="{6EB77F57-243F-475C-89BC-CCD376A03B2E}" dt="2024-01-31T05:15:26.285" v="7" actId="27636"/>
        <pc:sldMkLst>
          <pc:docMk/>
          <pc:sldMk cId="1465211527" sldId="624"/>
        </pc:sldMkLst>
      </pc:sldChg>
      <pc:sldChg chg="modSp mod">
        <pc:chgData name="Zhao Jin" userId="cd05a825-544c-438a-9ba1-08e63db50b47" providerId="ADAL" clId="{6EB77F57-243F-475C-89BC-CCD376A03B2E}" dt="2024-01-31T05:15:26.291" v="8" actId="27636"/>
        <pc:sldMkLst>
          <pc:docMk/>
          <pc:sldMk cId="2795639249" sldId="626"/>
        </pc:sldMkLst>
      </pc:sldChg>
      <pc:sldChg chg="modSp mod">
        <pc:chgData name="Zhao Jin" userId="cd05a825-544c-438a-9ba1-08e63db50b47" providerId="ADAL" clId="{6EB77F57-243F-475C-89BC-CCD376A03B2E}" dt="2024-01-31T05:15:26.300" v="9" actId="27636"/>
        <pc:sldMkLst>
          <pc:docMk/>
          <pc:sldMk cId="3565944728" sldId="631"/>
        </pc:sldMkLst>
      </pc:sldChg>
      <pc:sldChg chg="modSp mod">
        <pc:chgData name="Zhao Jin" userId="cd05a825-544c-438a-9ba1-08e63db50b47" providerId="ADAL" clId="{6EB77F57-243F-475C-89BC-CCD376A03B2E}" dt="2024-01-31T05:15:26.306" v="10" actId="27636"/>
        <pc:sldMkLst>
          <pc:docMk/>
          <pc:sldMk cId="2709092880" sldId="632"/>
        </pc:sldMkLst>
      </pc:sldChg>
      <pc:sldChg chg="modSp mod">
        <pc:chgData name="Zhao Jin" userId="cd05a825-544c-438a-9ba1-08e63db50b47" providerId="ADAL" clId="{6EB77F57-243F-475C-89BC-CCD376A03B2E}" dt="2024-01-31T05:15:26.323" v="13" actId="27636"/>
        <pc:sldMkLst>
          <pc:docMk/>
          <pc:sldMk cId="2888219981" sldId="636"/>
        </pc:sldMkLst>
      </pc:sldChg>
      <pc:sldChg chg="modSp mod">
        <pc:chgData name="Zhao Jin" userId="cd05a825-544c-438a-9ba1-08e63db50b47" providerId="ADAL" clId="{6EB77F57-243F-475C-89BC-CCD376A03B2E}" dt="2024-01-31T05:15:26.313" v="11" actId="27636"/>
        <pc:sldMkLst>
          <pc:docMk/>
          <pc:sldMk cId="2687128976" sldId="637"/>
        </pc:sldMkLst>
      </pc:sldChg>
      <pc:sldChg chg="modSp mod">
        <pc:chgData name="Zhao Jin" userId="cd05a825-544c-438a-9ba1-08e63db50b47" providerId="ADAL" clId="{6EB77F57-243F-475C-89BC-CCD376A03B2E}" dt="2024-01-31T05:15:26.317" v="12" actId="27636"/>
        <pc:sldMkLst>
          <pc:docMk/>
          <pc:sldMk cId="2501207953" sldId="638"/>
        </pc:sldMkLst>
      </pc:sldChg>
      <pc:sldChg chg="modSp mod">
        <pc:chgData name="Zhao Jin" userId="cd05a825-544c-438a-9ba1-08e63db50b47" providerId="ADAL" clId="{6EB77F57-243F-475C-89BC-CCD376A03B2E}" dt="2024-01-31T05:15:26.279" v="6" actId="27636"/>
        <pc:sldMkLst>
          <pc:docMk/>
          <pc:sldMk cId="2463483696" sldId="639"/>
        </pc:sldMkLst>
      </pc:sldChg>
      <pc:sldChg chg="modSp mod">
        <pc:chgData name="Zhao Jin" userId="cd05a825-544c-438a-9ba1-08e63db50b47" providerId="ADAL" clId="{6EB77F57-243F-475C-89BC-CCD376A03B2E}" dt="2024-01-31T05:15:26.275" v="5" actId="27636"/>
        <pc:sldMkLst>
          <pc:docMk/>
          <pc:sldMk cId="406905398" sldId="641"/>
        </pc:sldMkLst>
      </pc:sldChg>
      <pc:sldChg chg="modSp mod">
        <pc:chgData name="Zhao Jin" userId="cd05a825-544c-438a-9ba1-08e63db50b47" providerId="ADAL" clId="{6EB77F57-243F-475C-89BC-CCD376A03B2E}" dt="2024-01-31T05:15:26.269" v="3" actId="27636"/>
        <pc:sldMkLst>
          <pc:docMk/>
          <pc:sldMk cId="2892195280" sldId="644"/>
        </pc:sldMkLst>
      </pc:sldChg>
    </pc:docChg>
  </pc:docChgLst>
  <pc:docChgLst>
    <pc:chgData name="Zhao Jin" userId="cd05a825-544c-438a-9ba1-08e63db50b47" providerId="ADAL" clId="{B0E9C452-C708-4A48-8ED4-B010D2905575}"/>
    <pc:docChg chg="modSld">
      <pc:chgData name="Zhao Jin" userId="cd05a825-544c-438a-9ba1-08e63db50b47" providerId="ADAL" clId="{B0E9C452-C708-4A48-8ED4-B010D2905575}" dt="2024-03-28T12:16:37.232" v="7" actId="20577"/>
      <pc:docMkLst>
        <pc:docMk/>
      </pc:docMkLst>
      <pc:sldChg chg="modSp mod">
        <pc:chgData name="Zhao Jin" userId="cd05a825-544c-438a-9ba1-08e63db50b47" providerId="ADAL" clId="{B0E9C452-C708-4A48-8ED4-B010D2905575}" dt="2024-03-28T12:16:37.232" v="7" actId="20577"/>
        <pc:sldMkLst>
          <pc:docMk/>
          <pc:sldMk cId="406905398" sldId="641"/>
        </pc:sldMkLst>
      </pc:sldChg>
    </pc:docChg>
  </pc:docChgLst>
  <pc:docChgLst>
    <pc:chgData name="Zhao Jin" userId="cd05a825-544c-438a-9ba1-08e63db50b47" providerId="ADAL" clId="{C328B041-D897-B548-9F0A-DA2B3CC3BF8E}"/>
    <pc:docChg chg="undo custSel modSld">
      <pc:chgData name="Zhao Jin" userId="cd05a825-544c-438a-9ba1-08e63db50b47" providerId="ADAL" clId="{C328B041-D897-B548-9F0A-DA2B3CC3BF8E}" dt="2021-03-08T02:30:29.708" v="502" actId="478"/>
      <pc:docMkLst>
        <pc:docMk/>
      </pc:docMkLst>
      <pc:sldChg chg="addSp delSp modSp">
        <pc:chgData name="Zhao Jin" userId="cd05a825-544c-438a-9ba1-08e63db50b47" providerId="ADAL" clId="{C328B041-D897-B548-9F0A-DA2B3CC3BF8E}" dt="2021-03-08T01:59:34.595" v="472" actId="1076"/>
        <pc:sldMkLst>
          <pc:docMk/>
          <pc:sldMk cId="640598186" sldId="606"/>
        </pc:sldMkLst>
      </pc:sldChg>
      <pc:sldChg chg="addSp delSp modSp delAnim modAnim">
        <pc:chgData name="Zhao Jin" userId="cd05a825-544c-438a-9ba1-08e63db50b47" providerId="ADAL" clId="{C328B041-D897-B548-9F0A-DA2B3CC3BF8E}" dt="2021-03-08T02:29:23.604" v="485"/>
        <pc:sldMkLst>
          <pc:docMk/>
          <pc:sldMk cId="282410985" sldId="620"/>
        </pc:sldMkLst>
      </pc:sldChg>
      <pc:sldChg chg="modAnim">
        <pc:chgData name="Zhao Jin" userId="cd05a825-544c-438a-9ba1-08e63db50b47" providerId="ADAL" clId="{C328B041-D897-B548-9F0A-DA2B3CC3BF8E}" dt="2021-03-08T02:28:00.489" v="483"/>
        <pc:sldMkLst>
          <pc:docMk/>
          <pc:sldMk cId="3503582036" sldId="622"/>
        </pc:sldMkLst>
      </pc:sldChg>
      <pc:sldChg chg="delSp modSp modAnim">
        <pc:chgData name="Zhao Jin" userId="cd05a825-544c-438a-9ba1-08e63db50b47" providerId="ADAL" clId="{C328B041-D897-B548-9F0A-DA2B3CC3BF8E}" dt="2021-03-08T02:30:29.708" v="502" actId="478"/>
        <pc:sldMkLst>
          <pc:docMk/>
          <pc:sldMk cId="1258830549" sldId="635"/>
        </pc:sldMkLst>
      </pc:sldChg>
    </pc:docChg>
  </pc:docChgLst>
  <pc:docChgLst>
    <pc:chgData name="Zhao Jin" userId="cd05a825-544c-438a-9ba1-08e63db50b47" providerId="ADAL" clId="{83DF52CE-9154-4236-9EAD-19A9E14FA412}"/>
    <pc:docChg chg="undo custSel addSld delSld modSld">
      <pc:chgData name="Zhao Jin" userId="cd05a825-544c-438a-9ba1-08e63db50b47" providerId="ADAL" clId="{83DF52CE-9154-4236-9EAD-19A9E14FA412}" dt="2025-03-31T12:08:06.255" v="290" actId="6549"/>
      <pc:docMkLst>
        <pc:docMk/>
      </pc:docMkLst>
      <pc:sldChg chg="del">
        <pc:chgData name="Zhao Jin" userId="cd05a825-544c-438a-9ba1-08e63db50b47" providerId="ADAL" clId="{83DF52CE-9154-4236-9EAD-19A9E14FA412}" dt="2025-03-31T12:00:30.169" v="0" actId="47"/>
        <pc:sldMkLst>
          <pc:docMk/>
          <pc:sldMk cId="2970543596" sldId="613"/>
        </pc:sldMkLst>
      </pc:sldChg>
      <pc:sldChg chg="del">
        <pc:chgData name="Zhao Jin" userId="cd05a825-544c-438a-9ba1-08e63db50b47" providerId="ADAL" clId="{83DF52CE-9154-4236-9EAD-19A9E14FA412}" dt="2025-03-31T12:00:31.462" v="1" actId="47"/>
        <pc:sldMkLst>
          <pc:docMk/>
          <pc:sldMk cId="2267673099" sldId="621"/>
        </pc:sldMkLst>
      </pc:sldChg>
      <pc:sldChg chg="del">
        <pc:chgData name="Zhao Jin" userId="cd05a825-544c-438a-9ba1-08e63db50b47" providerId="ADAL" clId="{83DF52CE-9154-4236-9EAD-19A9E14FA412}" dt="2025-03-31T12:00:40.279" v="3" actId="47"/>
        <pc:sldMkLst>
          <pc:docMk/>
          <pc:sldMk cId="2795639249" sldId="626"/>
        </pc:sldMkLst>
      </pc:sldChg>
      <pc:sldChg chg="addSp delSp mod addAnim delAnim modAnim">
        <pc:chgData name="Zhao Jin" userId="cd05a825-544c-438a-9ba1-08e63db50b47" providerId="ADAL" clId="{83DF52CE-9154-4236-9EAD-19A9E14FA412}" dt="2025-03-31T12:00:52.494" v="7" actId="478"/>
        <pc:sldMkLst>
          <pc:docMk/>
          <pc:sldMk cId="3565944728" sldId="631"/>
        </pc:sldMkLst>
        <pc:spChg chg="add del">
          <ac:chgData name="Zhao Jin" userId="cd05a825-544c-438a-9ba1-08e63db50b47" providerId="ADAL" clId="{83DF52CE-9154-4236-9EAD-19A9E14FA412}" dt="2025-03-31T12:00:52.202" v="6" actId="478"/>
          <ac:spMkLst>
            <pc:docMk/>
            <pc:sldMk cId="3565944728" sldId="631"/>
            <ac:spMk id="205" creationId="{00000000-0000-0000-0000-000000000000}"/>
          </ac:spMkLst>
        </pc:spChg>
        <pc:spChg chg="add del">
          <ac:chgData name="Zhao Jin" userId="cd05a825-544c-438a-9ba1-08e63db50b47" providerId="ADAL" clId="{83DF52CE-9154-4236-9EAD-19A9E14FA412}" dt="2025-03-31T12:00:52.494" v="7" actId="478"/>
          <ac:spMkLst>
            <pc:docMk/>
            <pc:sldMk cId="3565944728" sldId="631"/>
            <ac:spMk id="206" creationId="{00000000-0000-0000-0000-000000000000}"/>
          </ac:spMkLst>
        </pc:spChg>
      </pc:sldChg>
      <pc:sldChg chg="del">
        <pc:chgData name="Zhao Jin" userId="cd05a825-544c-438a-9ba1-08e63db50b47" providerId="ADAL" clId="{83DF52CE-9154-4236-9EAD-19A9E14FA412}" dt="2025-03-31T12:00:56.188" v="8" actId="47"/>
        <pc:sldMkLst>
          <pc:docMk/>
          <pc:sldMk cId="2709092880" sldId="632"/>
        </pc:sldMkLst>
      </pc:sldChg>
      <pc:sldChg chg="del">
        <pc:chgData name="Zhao Jin" userId="cd05a825-544c-438a-9ba1-08e63db50b47" providerId="ADAL" clId="{83DF52CE-9154-4236-9EAD-19A9E14FA412}" dt="2025-03-31T12:01:06.542" v="10" actId="47"/>
        <pc:sldMkLst>
          <pc:docMk/>
          <pc:sldMk cId="2888219981" sldId="636"/>
        </pc:sldMkLst>
      </pc:sldChg>
      <pc:sldChg chg="del">
        <pc:chgData name="Zhao Jin" userId="cd05a825-544c-438a-9ba1-08e63db50b47" providerId="ADAL" clId="{83DF52CE-9154-4236-9EAD-19A9E14FA412}" dt="2025-03-31T12:01:02.491" v="9" actId="47"/>
        <pc:sldMkLst>
          <pc:docMk/>
          <pc:sldMk cId="2501207953" sldId="638"/>
        </pc:sldMkLst>
      </pc:sldChg>
      <pc:sldChg chg="del">
        <pc:chgData name="Zhao Jin" userId="cd05a825-544c-438a-9ba1-08e63db50b47" providerId="ADAL" clId="{83DF52CE-9154-4236-9EAD-19A9E14FA412}" dt="2025-03-31T12:00:33.860" v="2" actId="47"/>
        <pc:sldMkLst>
          <pc:docMk/>
          <pc:sldMk cId="2463483696" sldId="639"/>
        </pc:sldMkLst>
      </pc:sldChg>
      <pc:sldChg chg="delSp modSp add mod delAnim modAnim">
        <pc:chgData name="Zhao Jin" userId="cd05a825-544c-438a-9ba1-08e63db50b47" providerId="ADAL" clId="{83DF52CE-9154-4236-9EAD-19A9E14FA412}" dt="2025-03-31T12:08:06.255" v="290" actId="6549"/>
        <pc:sldMkLst>
          <pc:docMk/>
          <pc:sldMk cId="1132965672" sldId="645"/>
        </pc:sldMkLst>
        <pc:spChg chg="del">
          <ac:chgData name="Zhao Jin" userId="cd05a825-544c-438a-9ba1-08e63db50b47" providerId="ADAL" clId="{83DF52CE-9154-4236-9EAD-19A9E14FA412}" dt="2025-03-31T12:05:50.942" v="78" actId="478"/>
          <ac:spMkLst>
            <pc:docMk/>
            <pc:sldMk cId="1132965672" sldId="645"/>
            <ac:spMk id="2" creationId="{19875B2E-8629-7504-364F-13E35CF909AE}"/>
          </ac:spMkLst>
        </pc:spChg>
        <pc:spChg chg="mod">
          <ac:chgData name="Zhao Jin" userId="cd05a825-544c-438a-9ba1-08e63db50b47" providerId="ADAL" clId="{83DF52CE-9154-4236-9EAD-19A9E14FA412}" dt="2025-03-31T12:08:06.255" v="290" actId="6549"/>
          <ac:spMkLst>
            <pc:docMk/>
            <pc:sldMk cId="1132965672" sldId="645"/>
            <ac:spMk id="8" creationId="{DB56D802-F463-0EB1-7782-D90BD2507733}"/>
          </ac:spMkLst>
        </pc:spChg>
        <pc:spChg chg="del">
          <ac:chgData name="Zhao Jin" userId="cd05a825-544c-438a-9ba1-08e63db50b47" providerId="ADAL" clId="{83DF52CE-9154-4236-9EAD-19A9E14FA412}" dt="2025-03-31T12:05:50.942" v="78" actId="478"/>
          <ac:spMkLst>
            <pc:docMk/>
            <pc:sldMk cId="1132965672" sldId="645"/>
            <ac:spMk id="10" creationId="{F5E1545E-D62E-9694-4A7A-71E31DAB046B}"/>
          </ac:spMkLst>
        </pc:spChg>
        <pc:spChg chg="del">
          <ac:chgData name="Zhao Jin" userId="cd05a825-544c-438a-9ba1-08e63db50b47" providerId="ADAL" clId="{83DF52CE-9154-4236-9EAD-19A9E14FA412}" dt="2025-03-31T12:05:50.942" v="78" actId="478"/>
          <ac:spMkLst>
            <pc:docMk/>
            <pc:sldMk cId="1132965672" sldId="645"/>
            <ac:spMk id="11" creationId="{C30E0505-9ADC-D452-0594-D29D8539197F}"/>
          </ac:spMkLst>
        </pc:spChg>
        <pc:spChg chg="del">
          <ac:chgData name="Zhao Jin" userId="cd05a825-544c-438a-9ba1-08e63db50b47" providerId="ADAL" clId="{83DF52CE-9154-4236-9EAD-19A9E14FA412}" dt="2025-03-31T12:05:53.425" v="80" actId="478"/>
          <ac:spMkLst>
            <pc:docMk/>
            <pc:sldMk cId="1132965672" sldId="645"/>
            <ac:spMk id="13" creationId="{D48D3BD9-C36D-8CAC-943A-C12A38A5E66A}"/>
          </ac:spMkLst>
        </pc:spChg>
        <pc:spChg chg="del mod">
          <ac:chgData name="Zhao Jin" userId="cd05a825-544c-438a-9ba1-08e63db50b47" providerId="ADAL" clId="{83DF52CE-9154-4236-9EAD-19A9E14FA412}" dt="2025-03-31T12:05:55.536" v="82" actId="478"/>
          <ac:spMkLst>
            <pc:docMk/>
            <pc:sldMk cId="1132965672" sldId="645"/>
            <ac:spMk id="30" creationId="{548118E9-629C-6B2F-0BCF-BC68BC2A1BC3}"/>
          </ac:spMkLst>
        </pc:spChg>
        <pc:spChg chg="mod">
          <ac:chgData name="Zhao Jin" userId="cd05a825-544c-438a-9ba1-08e63db50b47" providerId="ADAL" clId="{83DF52CE-9154-4236-9EAD-19A9E14FA412}" dt="2025-03-31T12:05:29.192" v="28" actId="20577"/>
          <ac:spMkLst>
            <pc:docMk/>
            <pc:sldMk cId="1132965672" sldId="645"/>
            <ac:spMk id="14338" creationId="{B4DA6CDE-C062-2073-23A6-2B3436F3DACD}"/>
          </ac:spMkLst>
        </pc:spChg>
        <pc:grpChg chg="del">
          <ac:chgData name="Zhao Jin" userId="cd05a825-544c-438a-9ba1-08e63db50b47" providerId="ADAL" clId="{83DF52CE-9154-4236-9EAD-19A9E14FA412}" dt="2025-03-31T12:05:50.942" v="78" actId="478"/>
          <ac:grpSpMkLst>
            <pc:docMk/>
            <pc:sldMk cId="1132965672" sldId="645"/>
            <ac:grpSpMk id="15" creationId="{D8640935-CD84-9A84-1921-1B67B97C1108}"/>
          </ac:grpSpMkLst>
        </pc:grpChg>
        <pc:grpChg chg="del">
          <ac:chgData name="Zhao Jin" userId="cd05a825-544c-438a-9ba1-08e63db50b47" providerId="ADAL" clId="{83DF52CE-9154-4236-9EAD-19A9E14FA412}" dt="2025-03-31T12:05:50.942" v="78" actId="478"/>
          <ac:grpSpMkLst>
            <pc:docMk/>
            <pc:sldMk cId="1132965672" sldId="645"/>
            <ac:grpSpMk id="18" creationId="{72B939BD-BCA7-8A94-554C-449D5573B18A}"/>
          </ac:grpSpMkLst>
        </pc:grpChg>
        <pc:grpChg chg="del">
          <ac:chgData name="Zhao Jin" userId="cd05a825-544c-438a-9ba1-08e63db50b47" providerId="ADAL" clId="{83DF52CE-9154-4236-9EAD-19A9E14FA412}" dt="2025-03-31T12:05:50.942" v="78" actId="478"/>
          <ac:grpSpMkLst>
            <pc:docMk/>
            <pc:sldMk cId="1132965672" sldId="645"/>
            <ac:grpSpMk id="21" creationId="{5516627D-E104-65EE-E229-374D834053BA}"/>
          </ac:grpSpMkLst>
        </pc:grpChg>
        <pc:grpChg chg="del">
          <ac:chgData name="Zhao Jin" userId="cd05a825-544c-438a-9ba1-08e63db50b47" providerId="ADAL" clId="{83DF52CE-9154-4236-9EAD-19A9E14FA412}" dt="2025-03-31T12:05:50.942" v="78" actId="478"/>
          <ac:grpSpMkLst>
            <pc:docMk/>
            <pc:sldMk cId="1132965672" sldId="645"/>
            <ac:grpSpMk id="24" creationId="{EE6D2DD2-A82C-AC44-41EB-2AB6731AEA8C}"/>
          </ac:grpSpMkLst>
        </pc:grpChg>
        <pc:grpChg chg="del">
          <ac:chgData name="Zhao Jin" userId="cd05a825-544c-438a-9ba1-08e63db50b47" providerId="ADAL" clId="{83DF52CE-9154-4236-9EAD-19A9E14FA412}" dt="2025-03-31T12:05:50.942" v="78" actId="478"/>
          <ac:grpSpMkLst>
            <pc:docMk/>
            <pc:sldMk cId="1132965672" sldId="645"/>
            <ac:grpSpMk id="27" creationId="{5BD45D81-4C9F-002F-A804-8B183A282D61}"/>
          </ac:grpSpMkLst>
        </pc:grpChg>
      </pc:sldChg>
    </pc:docChg>
  </pc:docChgLst>
  <pc:docChgLst>
    <pc:chgData name="Zhao Jin" userId="cd05a825-544c-438a-9ba1-08e63db50b47" providerId="ADAL" clId="{0FA72BC7-FFF7-4BFE-BD1B-5F40955F88B1}"/>
    <pc:docChg chg="modSld">
      <pc:chgData name="Zhao Jin" userId="cd05a825-544c-438a-9ba1-08e63db50b47" providerId="ADAL" clId="{0FA72BC7-FFF7-4BFE-BD1B-5F40955F88B1}" dt="2025-04-01T01:32:45.213" v="5" actId="2711"/>
      <pc:docMkLst>
        <pc:docMk/>
      </pc:docMkLst>
      <pc:sldChg chg="modAnim">
        <pc:chgData name="Zhao Jin" userId="cd05a825-544c-438a-9ba1-08e63db50b47" providerId="ADAL" clId="{0FA72BC7-FFF7-4BFE-BD1B-5F40955F88B1}" dt="2025-04-01T01:32:16.025" v="4"/>
        <pc:sldMkLst>
          <pc:docMk/>
          <pc:sldMk cId="406905398" sldId="641"/>
        </pc:sldMkLst>
      </pc:sldChg>
      <pc:sldChg chg="modSp mod">
        <pc:chgData name="Zhao Jin" userId="cd05a825-544c-438a-9ba1-08e63db50b47" providerId="ADAL" clId="{0FA72BC7-FFF7-4BFE-BD1B-5F40955F88B1}" dt="2025-04-01T01:32:45.213" v="5" actId="2711"/>
        <pc:sldMkLst>
          <pc:docMk/>
          <pc:sldMk cId="1132965672" sldId="645"/>
        </pc:sldMkLst>
        <pc:spChg chg="mod">
          <ac:chgData name="Zhao Jin" userId="cd05a825-544c-438a-9ba1-08e63db50b47" providerId="ADAL" clId="{0FA72BC7-FFF7-4BFE-BD1B-5F40955F88B1}" dt="2025-04-01T01:32:45.213" v="5" actId="2711"/>
          <ac:spMkLst>
            <pc:docMk/>
            <pc:sldMk cId="1132965672" sldId="645"/>
            <ac:spMk id="4" creationId="{64C8077D-E10A-53BC-F941-0A24C0409035}"/>
          </ac:spMkLst>
        </pc:spChg>
      </pc:sldChg>
      <pc:sldChg chg="modAnim">
        <pc:chgData name="Zhao Jin" userId="cd05a825-544c-438a-9ba1-08e63db50b47" providerId="ADAL" clId="{0FA72BC7-FFF7-4BFE-BD1B-5F40955F88B1}" dt="2025-04-01T01:31:47.808" v="2"/>
        <pc:sldMkLst>
          <pc:docMk/>
          <pc:sldMk cId="3710899213" sldId="646"/>
        </pc:sldMkLst>
      </pc:sldChg>
    </pc:docChg>
  </pc:docChgLst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</pc:sldChg>
    </pc:docChg>
  </pc:docChgLst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4/1/2025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94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62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75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94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179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40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B9E2D-BE27-71F7-A38B-01037E063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56B8237A-733A-3FCE-0D94-FE096FB3D9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51D0E66-FBA9-3F71-DE06-9E707859B4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2BB62E3C-91B9-B952-9CDF-FBDF2BE84E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0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Week10R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Week10R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Week10R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Week10R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Week10R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Week10R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Week10R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Week10R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Week10R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Week10R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Week10R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Week10R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Week 10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100" y="1227775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4B306338-635C-1D73-2DD9-ABEA193A5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C86A16-B391-8EAC-3DAD-C00543A30905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Linear Search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8720"/>
            <a:ext cx="8229600" cy="202311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Also known as </a:t>
            </a:r>
            <a:r>
              <a:rPr lang="en-SG" dirty="0">
                <a:solidFill>
                  <a:srgbClr val="C00000"/>
                </a:solidFill>
              </a:rPr>
              <a:t>Sequential Search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ja-JP" dirty="0">
                <a:ea typeface="ＭＳ Ｐゴシック" pitchFamily="34" charset="-128"/>
              </a:rPr>
              <a:t>Idea: Search the list from one end to the other end in linear progression.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ea typeface="ＭＳ Ｐゴシック" pitchFamily="34" charset="-128"/>
              </a:rPr>
              <a:t>Algorithm: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3751" y="3205377"/>
            <a:ext cx="4391025" cy="16312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// Search for key in list A with n items</a:t>
            </a:r>
          </a:p>
          <a:p>
            <a:pPr eaLnBrk="1" hangingPunct="1"/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linear_search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(n, list, q){</a:t>
            </a:r>
          </a:p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	for </a:t>
            </a:r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 = 0 to n-1 </a:t>
            </a:r>
          </a:p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  		if </a:t>
            </a:r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list</a:t>
            </a:r>
            <a:r>
              <a:rPr lang="en-US" sz="2000" baseline="-25000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 is q then report </a:t>
            </a:r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en-US" sz="2000" dirty="0">
              <a:solidFill>
                <a:srgbClr val="C00000"/>
              </a:solidFill>
              <a:latin typeface="Calibri" pitchFamily="34" charset="0"/>
            </a:endParaRPr>
          </a:p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}</a:t>
            </a:r>
            <a:endParaRPr lang="en-SG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353526" y="3190301"/>
            <a:ext cx="3533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87   12   51   9    24   63</a:t>
            </a:r>
            <a:endParaRPr lang="en-SG" sz="2400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203664" y="2633058"/>
            <a:ext cx="38466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latin typeface="Calibri" pitchFamily="34" charset="0"/>
              </a:rPr>
              <a:t>Example: Search for 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</a:rPr>
              <a:t>24</a:t>
            </a:r>
            <a:r>
              <a:rPr lang="en-US" sz="2000" dirty="0">
                <a:latin typeface="Calibri" pitchFamily="34" charset="0"/>
              </a:rPr>
              <a:t> in this list</a:t>
            </a:r>
            <a:endParaRPr lang="en-SG" sz="2000" dirty="0">
              <a:latin typeface="Calibri" pitchFamily="34" charset="0"/>
            </a:endParaRPr>
          </a:p>
        </p:txBody>
      </p: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5256688" y="3615751"/>
            <a:ext cx="762000" cy="1193800"/>
            <a:chOff x="5413023" y="4347016"/>
            <a:chExt cx="762000" cy="1195182"/>
          </a:xfrm>
        </p:grpSpPr>
        <p:cxnSp>
          <p:nvCxnSpPr>
            <p:cNvPr id="16" name="Straight Arrow Connector 13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TextBox 15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i="1" dirty="0">
                  <a:solidFill>
                    <a:srgbClr val="006600"/>
                  </a:solidFill>
                  <a:latin typeface="Calibri" pitchFamily="34" charset="0"/>
                </a:rPr>
                <a:t>no</a:t>
              </a:r>
              <a:endParaRPr lang="en-SG" sz="20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5894863" y="3615751"/>
            <a:ext cx="762000" cy="1193800"/>
            <a:chOff x="5413023" y="4347016"/>
            <a:chExt cx="762000" cy="1195182"/>
          </a:xfrm>
        </p:grpSpPr>
        <p:cxnSp>
          <p:nvCxnSpPr>
            <p:cNvPr id="19" name="Straight Arrow Connector 18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i="1" dirty="0">
                  <a:solidFill>
                    <a:srgbClr val="006600"/>
                  </a:solidFill>
                  <a:latin typeface="Calibri" pitchFamily="34" charset="0"/>
                </a:rPr>
                <a:t>no</a:t>
              </a:r>
              <a:endParaRPr lang="en-SG" sz="20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6448901" y="3615751"/>
            <a:ext cx="762000" cy="1193800"/>
            <a:chOff x="5413023" y="4347016"/>
            <a:chExt cx="762000" cy="1195182"/>
          </a:xfrm>
        </p:grpSpPr>
        <p:cxnSp>
          <p:nvCxnSpPr>
            <p:cNvPr id="22" name="Straight Arrow Connector 21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i="1" dirty="0">
                  <a:solidFill>
                    <a:srgbClr val="006600"/>
                  </a:solidFill>
                  <a:latin typeface="Calibri" pitchFamily="34" charset="0"/>
                </a:rPr>
                <a:t>no</a:t>
              </a:r>
              <a:endParaRPr lang="en-SG" sz="20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</p:grp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6950551" y="3615751"/>
            <a:ext cx="762000" cy="1193800"/>
            <a:chOff x="5413023" y="4347016"/>
            <a:chExt cx="762000" cy="1195182"/>
          </a:xfrm>
        </p:grpSpPr>
        <p:cxnSp>
          <p:nvCxnSpPr>
            <p:cNvPr id="25" name="Straight Arrow Connector 25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Box 26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i="1" dirty="0">
                  <a:solidFill>
                    <a:srgbClr val="006600"/>
                  </a:solidFill>
                  <a:latin typeface="Calibri" pitchFamily="34" charset="0"/>
                </a:rPr>
                <a:t>no</a:t>
              </a:r>
              <a:endParaRPr lang="en-SG" sz="20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</p:grpSp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7526813" y="3615750"/>
            <a:ext cx="762000" cy="1255817"/>
            <a:chOff x="5413023" y="4347016"/>
            <a:chExt cx="762000" cy="1257271"/>
          </a:xfrm>
        </p:grpSpPr>
        <p:cxnSp>
          <p:nvCxnSpPr>
            <p:cNvPr id="28" name="Straight Arrow Connector 28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Box 29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62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 i="1" dirty="0">
                  <a:solidFill>
                    <a:srgbClr val="C00000"/>
                  </a:solidFill>
                  <a:latin typeface="Calibri" pitchFamily="34" charset="0"/>
                </a:rPr>
                <a:t>yes!</a:t>
              </a:r>
              <a:endParaRPr lang="en-SG" sz="2400" i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0" name="Content Placeholder 5"/>
          <p:cNvSpPr txBox="1">
            <a:spLocks/>
          </p:cNvSpPr>
          <p:nvPr/>
        </p:nvSpPr>
        <p:spPr>
          <a:xfrm>
            <a:off x="587375" y="5330190"/>
            <a:ext cx="8229600" cy="1011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What to report if key is not found?</a:t>
            </a:r>
          </a:p>
          <a:p>
            <a:pPr marL="803275" lvl="1" indent="-3476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Aim for a clean design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360841" y="4871567"/>
            <a:ext cx="1515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Return </a:t>
            </a:r>
            <a:r>
              <a:rPr lang="en-US" sz="240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A062E-6250-DD99-2754-66C49003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516CC-48A3-3837-1BDA-CC0D1024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Week10R</a:t>
            </a:r>
            <a:r>
              <a:rPr lang="en-US" dirty="0"/>
              <a:t> - </a:t>
            </a:r>
            <a:fld id="{2E4790E1-2590-4AEE-892D-AB46A7688113}" type="slidenum">
              <a:rPr lang="en-US" sz="1100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992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Binary Search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7" y="1270000"/>
            <a:ext cx="7924800" cy="541867"/>
          </a:xfrm>
        </p:spPr>
        <p:txBody>
          <a:bodyPr>
            <a:normAutofit/>
          </a:bodyPr>
          <a:lstStyle/>
          <a:p>
            <a:pPr marL="338138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Example: Search key = 23</a:t>
            </a:r>
            <a:endParaRPr lang="en-US" sz="2400" dirty="0"/>
          </a:p>
        </p:txBody>
      </p:sp>
      <p:grpSp>
        <p:nvGrpSpPr>
          <p:cNvPr id="9" name="Group 57"/>
          <p:cNvGrpSpPr>
            <a:grpSpLocks/>
          </p:cNvGrpSpPr>
          <p:nvPr/>
        </p:nvGrpSpPr>
        <p:grpSpPr bwMode="auto">
          <a:xfrm>
            <a:off x="1374775" y="2036763"/>
            <a:ext cx="6473825" cy="769937"/>
            <a:chOff x="1374094" y="2036187"/>
            <a:chExt cx="6474507" cy="770931"/>
          </a:xfrm>
        </p:grpSpPr>
        <p:sp>
          <p:nvSpPr>
            <p:cNvPr id="10" name="TextBox 38"/>
            <p:cNvSpPr txBox="1">
              <a:spLocks noChangeArrowheads="1"/>
            </p:cNvSpPr>
            <p:nvPr/>
          </p:nvSpPr>
          <p:spPr bwMode="auto">
            <a:xfrm>
              <a:off x="1715180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5</a:t>
              </a:r>
              <a:endParaRPr lang="en-SG" sz="2400"/>
            </a:p>
          </p:txBody>
        </p:sp>
        <p:sp>
          <p:nvSpPr>
            <p:cNvPr id="11" name="TextBox 39"/>
            <p:cNvSpPr txBox="1">
              <a:spLocks noChangeArrowheads="1"/>
            </p:cNvSpPr>
            <p:nvPr/>
          </p:nvSpPr>
          <p:spPr bwMode="auto">
            <a:xfrm>
              <a:off x="2397352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12</a:t>
              </a:r>
              <a:endParaRPr lang="en-SG" sz="2400"/>
            </a:p>
          </p:txBody>
        </p:sp>
        <p:sp>
          <p:nvSpPr>
            <p:cNvPr id="13" name="TextBox 40"/>
            <p:cNvSpPr txBox="1">
              <a:spLocks noChangeArrowheads="1"/>
            </p:cNvSpPr>
            <p:nvPr/>
          </p:nvSpPr>
          <p:spPr bwMode="auto">
            <a:xfrm>
              <a:off x="3079524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17</a:t>
              </a:r>
              <a:endParaRPr lang="en-SG" sz="2400"/>
            </a:p>
          </p:txBody>
        </p:sp>
        <p:sp>
          <p:nvSpPr>
            <p:cNvPr id="14" name="TextBox 41"/>
            <p:cNvSpPr txBox="1">
              <a:spLocks noChangeArrowheads="1"/>
            </p:cNvSpPr>
            <p:nvPr/>
          </p:nvSpPr>
          <p:spPr bwMode="auto">
            <a:xfrm>
              <a:off x="3761696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23</a:t>
              </a:r>
              <a:endParaRPr lang="en-SG" sz="2400"/>
            </a:p>
          </p:txBody>
        </p:sp>
        <p:sp>
          <p:nvSpPr>
            <p:cNvPr id="15" name="TextBox 42"/>
            <p:cNvSpPr txBox="1">
              <a:spLocks noChangeArrowheads="1"/>
            </p:cNvSpPr>
            <p:nvPr/>
          </p:nvSpPr>
          <p:spPr bwMode="auto">
            <a:xfrm>
              <a:off x="4443868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38</a:t>
              </a:r>
              <a:endParaRPr lang="en-SG" sz="2400"/>
            </a:p>
          </p:txBody>
        </p:sp>
        <p:sp>
          <p:nvSpPr>
            <p:cNvPr id="16" name="TextBox 43"/>
            <p:cNvSpPr txBox="1">
              <a:spLocks noChangeArrowheads="1"/>
            </p:cNvSpPr>
            <p:nvPr/>
          </p:nvSpPr>
          <p:spPr bwMode="auto">
            <a:xfrm>
              <a:off x="5126040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44</a:t>
              </a:r>
              <a:endParaRPr lang="en-SG" sz="2400"/>
            </a:p>
          </p:txBody>
        </p:sp>
        <p:sp>
          <p:nvSpPr>
            <p:cNvPr id="17" name="TextBox 44"/>
            <p:cNvSpPr txBox="1">
              <a:spLocks noChangeArrowheads="1"/>
            </p:cNvSpPr>
            <p:nvPr/>
          </p:nvSpPr>
          <p:spPr bwMode="auto">
            <a:xfrm>
              <a:off x="5808212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77</a:t>
              </a:r>
              <a:endParaRPr lang="en-SG" sz="2400"/>
            </a:p>
          </p:txBody>
        </p:sp>
        <p:sp>
          <p:nvSpPr>
            <p:cNvPr id="18" name="TextBox 45"/>
            <p:cNvSpPr txBox="1">
              <a:spLocks noChangeArrowheads="1"/>
            </p:cNvSpPr>
            <p:nvPr/>
          </p:nvSpPr>
          <p:spPr bwMode="auto">
            <a:xfrm>
              <a:off x="6490384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84</a:t>
              </a:r>
              <a:endParaRPr lang="en-SG" sz="2400"/>
            </a:p>
          </p:txBody>
        </p:sp>
        <p:sp>
          <p:nvSpPr>
            <p:cNvPr id="19" name="TextBox 46"/>
            <p:cNvSpPr txBox="1">
              <a:spLocks noChangeArrowheads="1"/>
            </p:cNvSpPr>
            <p:nvPr/>
          </p:nvSpPr>
          <p:spPr bwMode="auto">
            <a:xfrm>
              <a:off x="7166429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90</a:t>
              </a:r>
              <a:endParaRPr lang="en-SG" sz="2400"/>
            </a:p>
          </p:txBody>
        </p:sp>
        <p:sp>
          <p:nvSpPr>
            <p:cNvPr id="20" name="TextBox 47"/>
            <p:cNvSpPr txBox="1">
              <a:spLocks noChangeArrowheads="1"/>
            </p:cNvSpPr>
            <p:nvPr/>
          </p:nvSpPr>
          <p:spPr bwMode="auto">
            <a:xfrm>
              <a:off x="1715180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21" name="TextBox 48"/>
            <p:cNvSpPr txBox="1">
              <a:spLocks noChangeArrowheads="1"/>
            </p:cNvSpPr>
            <p:nvPr/>
          </p:nvSpPr>
          <p:spPr bwMode="auto">
            <a:xfrm>
              <a:off x="2397352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22" name="TextBox 49"/>
            <p:cNvSpPr txBox="1">
              <a:spLocks noChangeArrowheads="1"/>
            </p:cNvSpPr>
            <p:nvPr/>
          </p:nvSpPr>
          <p:spPr bwMode="auto">
            <a:xfrm>
              <a:off x="3079524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23" name="TextBox 50"/>
            <p:cNvSpPr txBox="1">
              <a:spLocks noChangeArrowheads="1"/>
            </p:cNvSpPr>
            <p:nvPr/>
          </p:nvSpPr>
          <p:spPr bwMode="auto">
            <a:xfrm>
              <a:off x="3761696" y="2036187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24" name="TextBox 51"/>
            <p:cNvSpPr txBox="1">
              <a:spLocks noChangeArrowheads="1"/>
            </p:cNvSpPr>
            <p:nvPr/>
          </p:nvSpPr>
          <p:spPr bwMode="auto">
            <a:xfrm>
              <a:off x="4443868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25" name="TextBox 52"/>
            <p:cNvSpPr txBox="1">
              <a:spLocks noChangeArrowheads="1"/>
            </p:cNvSpPr>
            <p:nvPr/>
          </p:nvSpPr>
          <p:spPr bwMode="auto">
            <a:xfrm>
              <a:off x="5119913" y="2039165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26" name="TextBox 53"/>
            <p:cNvSpPr txBox="1">
              <a:spLocks noChangeArrowheads="1"/>
            </p:cNvSpPr>
            <p:nvPr/>
          </p:nvSpPr>
          <p:spPr bwMode="auto">
            <a:xfrm>
              <a:off x="5802085" y="2039165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[6]</a:t>
              </a:r>
              <a:endParaRPr lang="en-SG" sz="1400"/>
            </a:p>
          </p:txBody>
        </p:sp>
        <p:sp>
          <p:nvSpPr>
            <p:cNvPr id="27" name="TextBox 54"/>
            <p:cNvSpPr txBox="1">
              <a:spLocks noChangeArrowheads="1"/>
            </p:cNvSpPr>
            <p:nvPr/>
          </p:nvSpPr>
          <p:spPr bwMode="auto">
            <a:xfrm>
              <a:off x="6484257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[7]</a:t>
              </a:r>
              <a:endParaRPr lang="en-SG" sz="1400"/>
            </a:p>
          </p:txBody>
        </p:sp>
        <p:sp>
          <p:nvSpPr>
            <p:cNvPr id="28" name="TextBox 55"/>
            <p:cNvSpPr txBox="1">
              <a:spLocks noChangeArrowheads="1"/>
            </p:cNvSpPr>
            <p:nvPr/>
          </p:nvSpPr>
          <p:spPr bwMode="auto">
            <a:xfrm>
              <a:off x="7166429" y="2039165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[8]</a:t>
              </a:r>
              <a:endParaRPr lang="en-SG" sz="1400"/>
            </a:p>
          </p:txBody>
        </p:sp>
        <p:sp>
          <p:nvSpPr>
            <p:cNvPr id="29" name="TextBox 56"/>
            <p:cNvSpPr txBox="1">
              <a:spLocks noChangeArrowheads="1"/>
            </p:cNvSpPr>
            <p:nvPr/>
          </p:nvSpPr>
          <p:spPr bwMode="auto">
            <a:xfrm>
              <a:off x="1374094" y="2036187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arr</a:t>
              </a:r>
              <a:endParaRPr lang="en-SG" sz="1400"/>
            </a:p>
          </p:txBody>
        </p:sp>
      </p:grp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03225" y="3945880"/>
            <a:ext cx="54054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1. start = </a:t>
            </a:r>
            <a:r>
              <a:rPr lang="en-US" sz="2400" dirty="0">
                <a:solidFill>
                  <a:srgbClr val="006600"/>
                </a:solidFill>
              </a:rPr>
              <a:t>0</a:t>
            </a:r>
            <a:r>
              <a:rPr lang="en-US" sz="2400" dirty="0"/>
              <a:t>, end = </a:t>
            </a:r>
            <a:r>
              <a:rPr lang="en-US" sz="2400" dirty="0">
                <a:solidFill>
                  <a:srgbClr val="0000FF"/>
                </a:solidFill>
              </a:rPr>
              <a:t>8</a:t>
            </a:r>
            <a:r>
              <a:rPr lang="en-US" sz="2400" dirty="0"/>
              <a:t>, mid = (0+8)/2 = </a:t>
            </a:r>
            <a:r>
              <a:rPr lang="en-US" sz="2400" dirty="0">
                <a:solidFill>
                  <a:srgbClr val="C00000"/>
                </a:solidFill>
              </a:rPr>
              <a:t>4</a:t>
            </a:r>
            <a:endParaRPr lang="en-SG" sz="2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rot="5400000" flipH="1" flipV="1">
            <a:off x="4366419" y="3232944"/>
            <a:ext cx="850900" cy="1588"/>
          </a:xfrm>
          <a:prstGeom prst="straightConnector1">
            <a:avLst/>
          </a:prstGeom>
          <a:noFill/>
          <a:ln w="15875" cap="sq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2" name="Group 67"/>
          <p:cNvGrpSpPr>
            <a:grpSpLocks/>
          </p:cNvGrpSpPr>
          <p:nvPr/>
        </p:nvGrpSpPr>
        <p:grpSpPr bwMode="auto">
          <a:xfrm>
            <a:off x="4443413" y="2344738"/>
            <a:ext cx="3405187" cy="461962"/>
            <a:chOff x="4443868" y="2343964"/>
            <a:chExt cx="3404733" cy="463154"/>
          </a:xfrm>
        </p:grpSpPr>
        <p:cxnSp>
          <p:nvCxnSpPr>
            <p:cNvPr id="33" name="Straight Connector 63"/>
            <p:cNvCxnSpPr>
              <a:cxnSpLocks noChangeShapeType="1"/>
            </p:cNvCxnSpPr>
            <p:nvPr/>
          </p:nvCxnSpPr>
          <p:spPr bwMode="auto">
            <a:xfrm>
              <a:off x="4443868" y="2343964"/>
              <a:ext cx="3404733" cy="463154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Straight Connector 64"/>
            <p:cNvCxnSpPr>
              <a:cxnSpLocks noChangeShapeType="1"/>
            </p:cNvCxnSpPr>
            <p:nvPr/>
          </p:nvCxnSpPr>
          <p:spPr bwMode="auto">
            <a:xfrm flipV="1">
              <a:off x="4443868" y="2346942"/>
              <a:ext cx="3404733" cy="460176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98463" y="4447232"/>
            <a:ext cx="57448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2. start = </a:t>
            </a:r>
            <a:r>
              <a:rPr lang="en-US" sz="2400" dirty="0">
                <a:solidFill>
                  <a:srgbClr val="006600"/>
                </a:solidFill>
              </a:rPr>
              <a:t>0</a:t>
            </a:r>
            <a:r>
              <a:rPr lang="en-US" sz="2400" dirty="0"/>
              <a:t>, end = </a:t>
            </a:r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/>
              <a:t>, mid = (0+3)/2 = </a:t>
            </a:r>
            <a:r>
              <a:rPr lang="en-US" sz="2400" dirty="0">
                <a:solidFill>
                  <a:srgbClr val="C00000"/>
                </a:solidFill>
              </a:rPr>
              <a:t>1</a:t>
            </a:r>
            <a:endParaRPr lang="en-SG" sz="2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 rot="5400000" flipH="1" flipV="1">
            <a:off x="2336007" y="3232944"/>
            <a:ext cx="850900" cy="1587"/>
          </a:xfrm>
          <a:prstGeom prst="straightConnector1">
            <a:avLst/>
          </a:prstGeom>
          <a:noFill/>
          <a:ln w="15875" cap="sq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7" name="Group 70"/>
          <p:cNvGrpSpPr>
            <a:grpSpLocks/>
          </p:cNvGrpSpPr>
          <p:nvPr/>
        </p:nvGrpSpPr>
        <p:grpSpPr bwMode="auto">
          <a:xfrm>
            <a:off x="1720850" y="2344738"/>
            <a:ext cx="1358900" cy="463550"/>
            <a:chOff x="4443868" y="2343964"/>
            <a:chExt cx="3404733" cy="463154"/>
          </a:xfrm>
        </p:grpSpPr>
        <p:cxnSp>
          <p:nvCxnSpPr>
            <p:cNvPr id="38" name="Straight Connector 71"/>
            <p:cNvCxnSpPr>
              <a:cxnSpLocks noChangeShapeType="1"/>
            </p:cNvCxnSpPr>
            <p:nvPr/>
          </p:nvCxnSpPr>
          <p:spPr bwMode="auto">
            <a:xfrm>
              <a:off x="4443868" y="2343964"/>
              <a:ext cx="3404733" cy="463154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72"/>
            <p:cNvCxnSpPr>
              <a:cxnSpLocks noChangeShapeType="1"/>
            </p:cNvCxnSpPr>
            <p:nvPr/>
          </p:nvCxnSpPr>
          <p:spPr bwMode="auto">
            <a:xfrm flipV="1">
              <a:off x="4443868" y="2346942"/>
              <a:ext cx="3404733" cy="460176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03225" y="4932546"/>
            <a:ext cx="57475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3. start = </a:t>
            </a:r>
            <a:r>
              <a:rPr lang="en-US" sz="2400" dirty="0">
                <a:solidFill>
                  <a:srgbClr val="006600"/>
                </a:solidFill>
              </a:rPr>
              <a:t>2</a:t>
            </a:r>
            <a:r>
              <a:rPr lang="en-US" sz="2400" dirty="0"/>
              <a:t>, end = </a:t>
            </a:r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/>
              <a:t>, mid = (2+3)/2 = </a:t>
            </a:r>
            <a:r>
              <a:rPr lang="en-US" sz="2400" dirty="0">
                <a:solidFill>
                  <a:srgbClr val="C00000"/>
                </a:solidFill>
              </a:rPr>
              <a:t>2</a:t>
            </a:r>
            <a:endParaRPr lang="en-SG" sz="2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cxnSpLocks noChangeShapeType="1"/>
          </p:cNvCxnSpPr>
          <p:nvPr/>
        </p:nvCxnSpPr>
        <p:spPr bwMode="auto">
          <a:xfrm rot="5400000" flipH="1" flipV="1">
            <a:off x="3067844" y="3232944"/>
            <a:ext cx="850900" cy="1588"/>
          </a:xfrm>
          <a:prstGeom prst="straightConnector1">
            <a:avLst/>
          </a:prstGeom>
          <a:noFill/>
          <a:ln w="15875" cap="sq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2" name="Group 75"/>
          <p:cNvGrpSpPr>
            <a:grpSpLocks/>
          </p:cNvGrpSpPr>
          <p:nvPr/>
        </p:nvGrpSpPr>
        <p:grpSpPr bwMode="auto">
          <a:xfrm>
            <a:off x="3079750" y="2346325"/>
            <a:ext cx="676275" cy="465138"/>
            <a:chOff x="4443868" y="2343964"/>
            <a:chExt cx="3404733" cy="463154"/>
          </a:xfrm>
        </p:grpSpPr>
        <p:cxnSp>
          <p:nvCxnSpPr>
            <p:cNvPr id="43" name="Straight Connector 76"/>
            <p:cNvCxnSpPr>
              <a:cxnSpLocks noChangeShapeType="1"/>
            </p:cNvCxnSpPr>
            <p:nvPr/>
          </p:nvCxnSpPr>
          <p:spPr bwMode="auto">
            <a:xfrm>
              <a:off x="4443868" y="2343964"/>
              <a:ext cx="3404733" cy="463154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Straight Connector 77"/>
            <p:cNvCxnSpPr>
              <a:cxnSpLocks noChangeShapeType="1"/>
            </p:cNvCxnSpPr>
            <p:nvPr/>
          </p:nvCxnSpPr>
          <p:spPr bwMode="auto">
            <a:xfrm flipV="1">
              <a:off x="4443868" y="2346942"/>
              <a:ext cx="3404733" cy="460176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398463" y="5440065"/>
            <a:ext cx="541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4. start = </a:t>
            </a:r>
            <a:r>
              <a:rPr lang="en-US" sz="2400" dirty="0">
                <a:solidFill>
                  <a:srgbClr val="006600"/>
                </a:solidFill>
              </a:rPr>
              <a:t>3</a:t>
            </a:r>
            <a:r>
              <a:rPr lang="en-US" sz="2400" dirty="0"/>
              <a:t>, end = </a:t>
            </a:r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/>
              <a:t>, mid = (3+3)/2 = </a:t>
            </a:r>
            <a:r>
              <a:rPr lang="en-US" sz="2400" dirty="0">
                <a:solidFill>
                  <a:srgbClr val="C00000"/>
                </a:solidFill>
              </a:rPr>
              <a:t>3</a:t>
            </a:r>
            <a:endParaRPr lang="en-SG" sz="2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cxnSpLocks noChangeShapeType="1"/>
          </p:cNvCxnSpPr>
          <p:nvPr/>
        </p:nvCxnSpPr>
        <p:spPr bwMode="auto">
          <a:xfrm rot="5400000" flipH="1" flipV="1">
            <a:off x="3689350" y="3230563"/>
            <a:ext cx="849313" cy="1587"/>
          </a:xfrm>
          <a:prstGeom prst="straightConnector1">
            <a:avLst/>
          </a:prstGeom>
          <a:noFill/>
          <a:ln w="15875" cap="sq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176338" y="2880250"/>
            <a:ext cx="199257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 dirty="0">
                <a:solidFill>
                  <a:srgbClr val="0000FF"/>
                </a:solidFill>
              </a:rPr>
              <a:t>Found!</a:t>
            </a:r>
          </a:p>
          <a:p>
            <a:pPr eaLnBrk="1" hangingPunct="1"/>
            <a:r>
              <a:rPr lang="en-US" sz="3200" dirty="0">
                <a:solidFill>
                  <a:srgbClr val="C00000"/>
                </a:solidFill>
              </a:rPr>
              <a:t>Return 3</a:t>
            </a:r>
            <a:endParaRPr lang="en-SG" sz="3200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08663" y="3945682"/>
            <a:ext cx="254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7030A0"/>
                </a:solidFill>
              </a:rPr>
              <a:t>arr[4] = 38 &gt; 23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02299" y="4423311"/>
            <a:ext cx="254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7030A0"/>
                </a:solidFill>
              </a:rPr>
              <a:t>arr</a:t>
            </a:r>
            <a:r>
              <a:rPr lang="en-US" sz="2400" dirty="0">
                <a:solidFill>
                  <a:srgbClr val="7030A0"/>
                </a:solidFill>
              </a:rPr>
              <a:t>[1] = 12 &lt; 23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02299" y="4924662"/>
            <a:ext cx="254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7030A0"/>
                </a:solidFill>
              </a:rPr>
              <a:t>arr</a:t>
            </a:r>
            <a:r>
              <a:rPr lang="en-US" sz="2400" dirty="0">
                <a:solidFill>
                  <a:srgbClr val="7030A0"/>
                </a:solidFill>
              </a:rPr>
              <a:t>[2] = 17 &lt; 23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02299" y="5415274"/>
            <a:ext cx="254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7030A0"/>
                </a:solidFill>
              </a:rPr>
              <a:t>arr</a:t>
            </a:r>
            <a:r>
              <a:rPr lang="en-US" sz="2400" dirty="0">
                <a:solidFill>
                  <a:srgbClr val="7030A0"/>
                </a:solidFill>
              </a:rPr>
              <a:t>[3] = 23 == 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F44E1-3771-85B9-5ADD-7AB228FD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52973-2C79-E8ED-151C-804945D4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Week10R - </a:t>
            </a:r>
            <a:fld id="{2E4790E1-2590-4AEE-892D-AB46A7688113}" type="slidenum">
              <a:rPr lang="en-US" sz="1100" smtClean="0"/>
              <a:pPr>
                <a:defRPr/>
              </a:pPr>
              <a:t>3</a:t>
            </a:fld>
            <a:endParaRPr lang="en-US" sz="11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AA570-A4D8-447A-4725-EAA60B8BB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8921952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5" grpId="0"/>
      <p:bldP spid="40" grpId="0"/>
      <p:bldP spid="45" grpId="0"/>
      <p:bldP spid="2" grpId="0"/>
      <p:bldP spid="48" grpId="0"/>
      <p:bldP spid="49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Sort</a:t>
            </a:r>
          </a:p>
        </p:txBody>
      </p:sp>
      <p:grpSp>
        <p:nvGrpSpPr>
          <p:cNvPr id="8" name="Group 114">
            <a:extLst>
              <a:ext uri="{FF2B5EF4-FFF2-40B4-BE49-F238E27FC236}">
                <a16:creationId xmlns:a16="http://schemas.microsoft.com/office/drawing/2014/main" id="{F5558159-9563-4219-A0AF-A1C3F29DB1A7}"/>
              </a:ext>
            </a:extLst>
          </p:cNvPr>
          <p:cNvGrpSpPr>
            <a:grpSpLocks/>
          </p:cNvGrpSpPr>
          <p:nvPr/>
        </p:nvGrpSpPr>
        <p:grpSpPr bwMode="auto">
          <a:xfrm>
            <a:off x="720374" y="1694988"/>
            <a:ext cx="3758212" cy="711200"/>
            <a:chOff x="2091711" y="2136928"/>
            <a:chExt cx="3758410" cy="710464"/>
          </a:xfrm>
        </p:grpSpPr>
        <p:sp>
          <p:nvSpPr>
            <p:cNvPr id="9" name="TextBox 38">
              <a:extLst>
                <a:ext uri="{FF2B5EF4-FFF2-40B4-BE49-F238E27FC236}">
                  <a16:creationId xmlns:a16="http://schemas.microsoft.com/office/drawing/2014/main" id="{B2B4534F-E9E0-40D2-A9B2-56B559484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10" name="TextBox 39">
              <a:extLst>
                <a:ext uri="{FF2B5EF4-FFF2-40B4-BE49-F238E27FC236}">
                  <a16:creationId xmlns:a16="http://schemas.microsoft.com/office/drawing/2014/main" id="{FF2789B4-7582-4FC0-BBDC-97E788878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965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11" name="TextBox 40">
              <a:extLst>
                <a:ext uri="{FF2B5EF4-FFF2-40B4-BE49-F238E27FC236}">
                  <a16:creationId xmlns:a16="http://schemas.microsoft.com/office/drawing/2014/main" id="{8DBEE358-E7D8-4AD9-B638-9DDA75260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447282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3</a:t>
              </a:r>
              <a:endParaRPr lang="en-SG" sz="2000" dirty="0"/>
            </a:p>
          </p:txBody>
        </p:sp>
        <p:sp>
          <p:nvSpPr>
            <p:cNvPr id="13" name="TextBox 41">
              <a:extLst>
                <a:ext uri="{FF2B5EF4-FFF2-40B4-BE49-F238E27FC236}">
                  <a16:creationId xmlns:a16="http://schemas.microsoft.com/office/drawing/2014/main" id="{72042649-9B16-484D-A6EE-D057A70E3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977" y="2447282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14" name="TextBox 42">
              <a:extLst>
                <a:ext uri="{FF2B5EF4-FFF2-40B4-BE49-F238E27FC236}">
                  <a16:creationId xmlns:a16="http://schemas.microsoft.com/office/drawing/2014/main" id="{D3732F19-BC60-4D55-8023-C5511A72A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447282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8</a:t>
              </a:r>
              <a:endParaRPr lang="en-SG" sz="2000" dirty="0"/>
            </a:p>
          </p:txBody>
        </p:sp>
        <p:sp>
          <p:nvSpPr>
            <p:cNvPr id="15" name="TextBox 43">
              <a:extLst>
                <a:ext uri="{FF2B5EF4-FFF2-40B4-BE49-F238E27FC236}">
                  <a16:creationId xmlns:a16="http://schemas.microsoft.com/office/drawing/2014/main" id="{343405B6-4543-4775-B8E1-2726BE0EE3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1" y="2447282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19" name="TextBox 47">
              <a:extLst>
                <a:ext uri="{FF2B5EF4-FFF2-40B4-BE49-F238E27FC236}">
                  <a16:creationId xmlns:a16="http://schemas.microsoft.com/office/drawing/2014/main" id="{67B03A73-3A89-49CC-B9FF-D6CE462485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138415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20" name="TextBox 48">
              <a:extLst>
                <a:ext uri="{FF2B5EF4-FFF2-40B4-BE49-F238E27FC236}">
                  <a16:creationId xmlns:a16="http://schemas.microsoft.com/office/drawing/2014/main" id="{50E4CB0C-E77F-4501-B6DB-067F21FE1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707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21" name="TextBox 49">
              <a:extLst>
                <a:ext uri="{FF2B5EF4-FFF2-40B4-BE49-F238E27FC236}">
                  <a16:creationId xmlns:a16="http://schemas.microsoft.com/office/drawing/2014/main" id="{1B38DAE8-6262-40F6-A349-6BA039A77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139902"/>
              <a:ext cx="568905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22" name="TextBox 50">
              <a:extLst>
                <a:ext uri="{FF2B5EF4-FFF2-40B4-BE49-F238E27FC236}">
                  <a16:creationId xmlns:a16="http://schemas.microsoft.com/office/drawing/2014/main" id="{CC900F18-9AAF-4AAC-9719-37ACDB50B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033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23" name="TextBox 51">
              <a:extLst>
                <a:ext uri="{FF2B5EF4-FFF2-40B4-BE49-F238E27FC236}">
                  <a16:creationId xmlns:a16="http://schemas.microsoft.com/office/drawing/2014/main" id="{7F881D1B-9CE3-473D-B025-3C121D1D8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136928"/>
              <a:ext cx="567464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24" name="TextBox 52">
              <a:extLst>
                <a:ext uri="{FF2B5EF4-FFF2-40B4-BE49-F238E27FC236}">
                  <a16:creationId xmlns:a16="http://schemas.microsoft.com/office/drawing/2014/main" id="{00C72526-1C5F-44FC-AF7F-68E5BD704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0" y="2139902"/>
              <a:ext cx="56846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28" name="TextBox 56">
              <a:extLst>
                <a:ext uri="{FF2B5EF4-FFF2-40B4-BE49-F238E27FC236}">
                  <a16:creationId xmlns:a16="http://schemas.microsoft.com/office/drawing/2014/main" id="{6120F93B-1632-4A54-8C74-DE4A949E5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711" y="2136928"/>
              <a:ext cx="682100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/>
                <a:t>in</a:t>
              </a:r>
              <a:endParaRPr lang="en-SG" sz="1400" dirty="0"/>
            </a:p>
          </p:txBody>
        </p:sp>
      </p:grpSp>
      <p:grpSp>
        <p:nvGrpSpPr>
          <p:cNvPr id="44" name="Group 114">
            <a:extLst>
              <a:ext uri="{FF2B5EF4-FFF2-40B4-BE49-F238E27FC236}">
                <a16:creationId xmlns:a16="http://schemas.microsoft.com/office/drawing/2014/main" id="{F044F7B6-F72A-4752-961A-10DD87A65B9A}"/>
              </a:ext>
            </a:extLst>
          </p:cNvPr>
          <p:cNvGrpSpPr>
            <a:grpSpLocks/>
          </p:cNvGrpSpPr>
          <p:nvPr/>
        </p:nvGrpSpPr>
        <p:grpSpPr bwMode="auto">
          <a:xfrm>
            <a:off x="720374" y="2773153"/>
            <a:ext cx="5416550" cy="711200"/>
            <a:chOff x="2091711" y="2136928"/>
            <a:chExt cx="5416835" cy="710464"/>
          </a:xfrm>
        </p:grpSpPr>
        <p:sp>
          <p:nvSpPr>
            <p:cNvPr id="45" name="TextBox 38">
              <a:extLst>
                <a:ext uri="{FF2B5EF4-FFF2-40B4-BE49-F238E27FC236}">
                  <a16:creationId xmlns:a16="http://schemas.microsoft.com/office/drawing/2014/main" id="{2BDCBA05-7414-4D82-B6B7-9993898AC0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46" name="TextBox 39">
              <a:extLst>
                <a:ext uri="{FF2B5EF4-FFF2-40B4-BE49-F238E27FC236}">
                  <a16:creationId xmlns:a16="http://schemas.microsoft.com/office/drawing/2014/main" id="{7C477074-C791-404D-86C0-F711088333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965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47" name="TextBox 40">
              <a:extLst>
                <a:ext uri="{FF2B5EF4-FFF2-40B4-BE49-F238E27FC236}">
                  <a16:creationId xmlns:a16="http://schemas.microsoft.com/office/drawing/2014/main" id="{3AFC887A-FE01-4727-81DE-9D6F40446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447282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48" name="TextBox 41">
              <a:extLst>
                <a:ext uri="{FF2B5EF4-FFF2-40B4-BE49-F238E27FC236}">
                  <a16:creationId xmlns:a16="http://schemas.microsoft.com/office/drawing/2014/main" id="{4A285F2B-6929-43AC-97F9-7200A9136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977" y="2447282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1</a:t>
              </a:r>
              <a:endParaRPr lang="en-SG" sz="2000" dirty="0"/>
            </a:p>
          </p:txBody>
        </p:sp>
        <p:sp>
          <p:nvSpPr>
            <p:cNvPr id="49" name="TextBox 42">
              <a:extLst>
                <a:ext uri="{FF2B5EF4-FFF2-40B4-BE49-F238E27FC236}">
                  <a16:creationId xmlns:a16="http://schemas.microsoft.com/office/drawing/2014/main" id="{D2D610C3-B3A8-4F20-A13E-D81383E930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447282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50" name="TextBox 43">
              <a:extLst>
                <a:ext uri="{FF2B5EF4-FFF2-40B4-BE49-F238E27FC236}">
                  <a16:creationId xmlns:a16="http://schemas.microsoft.com/office/drawing/2014/main" id="{B04AA40A-9F38-45B6-9E42-2BBB14754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1" y="2447282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51" name="TextBox 44">
              <a:extLst>
                <a:ext uri="{FF2B5EF4-FFF2-40B4-BE49-F238E27FC236}">
                  <a16:creationId xmlns:a16="http://schemas.microsoft.com/office/drawing/2014/main" id="{26616661-3757-4EF8-B554-C6557A27E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120" y="2447282"/>
              <a:ext cx="554502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52" name="TextBox 45">
              <a:extLst>
                <a:ext uri="{FF2B5EF4-FFF2-40B4-BE49-F238E27FC236}">
                  <a16:creationId xmlns:a16="http://schemas.microsoft.com/office/drawing/2014/main" id="{147CF96D-B86C-48C3-B232-068072CE1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4622" y="2447282"/>
              <a:ext cx="554501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53" name="TextBox 46">
              <a:extLst>
                <a:ext uri="{FF2B5EF4-FFF2-40B4-BE49-F238E27FC236}">
                  <a16:creationId xmlns:a16="http://schemas.microsoft.com/office/drawing/2014/main" id="{9344DD33-59B0-4DFC-9321-E24433703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9123" y="2447282"/>
              <a:ext cx="5494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1</a:t>
              </a:r>
              <a:endParaRPr lang="en-SG" sz="2000" dirty="0"/>
            </a:p>
          </p:txBody>
        </p:sp>
        <p:sp>
          <p:nvSpPr>
            <p:cNvPr id="54" name="TextBox 47">
              <a:extLst>
                <a:ext uri="{FF2B5EF4-FFF2-40B4-BE49-F238E27FC236}">
                  <a16:creationId xmlns:a16="http://schemas.microsoft.com/office/drawing/2014/main" id="{E7B5C34F-1DBD-4E4F-AB74-D763BF686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138415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55" name="TextBox 48">
              <a:extLst>
                <a:ext uri="{FF2B5EF4-FFF2-40B4-BE49-F238E27FC236}">
                  <a16:creationId xmlns:a16="http://schemas.microsoft.com/office/drawing/2014/main" id="{541FEDC3-298D-4615-B3D5-1359CD647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707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56" name="TextBox 49">
              <a:extLst>
                <a:ext uri="{FF2B5EF4-FFF2-40B4-BE49-F238E27FC236}">
                  <a16:creationId xmlns:a16="http://schemas.microsoft.com/office/drawing/2014/main" id="{03FB4C08-34A1-4753-AF20-23EB2D7B4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139902"/>
              <a:ext cx="568905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57" name="TextBox 50">
              <a:extLst>
                <a:ext uri="{FF2B5EF4-FFF2-40B4-BE49-F238E27FC236}">
                  <a16:creationId xmlns:a16="http://schemas.microsoft.com/office/drawing/2014/main" id="{C6F20707-3A21-4F0C-912E-ABB24E086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033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58" name="TextBox 51">
              <a:extLst>
                <a:ext uri="{FF2B5EF4-FFF2-40B4-BE49-F238E27FC236}">
                  <a16:creationId xmlns:a16="http://schemas.microsoft.com/office/drawing/2014/main" id="{A9DD74C6-5818-4E62-BF1E-842A571E5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136928"/>
              <a:ext cx="567464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59" name="TextBox 52">
              <a:extLst>
                <a:ext uri="{FF2B5EF4-FFF2-40B4-BE49-F238E27FC236}">
                  <a16:creationId xmlns:a16="http://schemas.microsoft.com/office/drawing/2014/main" id="{948A7206-0B99-41DE-9A00-25F6C4770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0" y="2139902"/>
              <a:ext cx="56846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60" name="TextBox 53">
              <a:extLst>
                <a:ext uri="{FF2B5EF4-FFF2-40B4-BE49-F238E27FC236}">
                  <a16:creationId xmlns:a16="http://schemas.microsoft.com/office/drawing/2014/main" id="{5CECA42D-C540-44E7-A2A3-F0AA9E0B9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121" y="2139902"/>
              <a:ext cx="55450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[6]</a:t>
              </a:r>
              <a:endParaRPr lang="en-SG" sz="1400"/>
            </a:p>
          </p:txBody>
        </p:sp>
        <p:sp>
          <p:nvSpPr>
            <p:cNvPr id="61" name="TextBox 54">
              <a:extLst>
                <a:ext uri="{FF2B5EF4-FFF2-40B4-BE49-F238E27FC236}">
                  <a16:creationId xmlns:a16="http://schemas.microsoft.com/office/drawing/2014/main" id="{C9DA01C5-EC6F-4DE8-8804-DD29D4D25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4277" y="2138415"/>
              <a:ext cx="568508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[7]</a:t>
              </a:r>
              <a:endParaRPr lang="en-SG" sz="1400"/>
            </a:p>
          </p:txBody>
        </p:sp>
        <p:sp>
          <p:nvSpPr>
            <p:cNvPr id="62" name="TextBox 55">
              <a:extLst>
                <a:ext uri="{FF2B5EF4-FFF2-40B4-BE49-F238E27FC236}">
                  <a16:creationId xmlns:a16="http://schemas.microsoft.com/office/drawing/2014/main" id="{C7312D39-4B08-4941-A00D-05594F167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8340" y="2139902"/>
              <a:ext cx="54942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[8]</a:t>
              </a:r>
              <a:endParaRPr lang="en-SG" sz="1400"/>
            </a:p>
          </p:txBody>
        </p:sp>
        <p:sp>
          <p:nvSpPr>
            <p:cNvPr id="63" name="TextBox 56">
              <a:extLst>
                <a:ext uri="{FF2B5EF4-FFF2-40B4-BE49-F238E27FC236}">
                  <a16:creationId xmlns:a16="http://schemas.microsoft.com/office/drawing/2014/main" id="{14EC59AC-4522-42E4-9A92-D86ECBFC9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711" y="2136928"/>
              <a:ext cx="682100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 err="1"/>
                <a:t>freq</a:t>
              </a:r>
              <a:endParaRPr lang="en-SG" sz="1400" dirty="0"/>
            </a:p>
          </p:txBody>
        </p:sp>
      </p:grpSp>
      <p:grpSp>
        <p:nvGrpSpPr>
          <p:cNvPr id="65" name="Group 114">
            <a:extLst>
              <a:ext uri="{FF2B5EF4-FFF2-40B4-BE49-F238E27FC236}">
                <a16:creationId xmlns:a16="http://schemas.microsoft.com/office/drawing/2014/main" id="{178049B9-7A74-4F8F-9DC1-2F7C32FF2039}"/>
              </a:ext>
            </a:extLst>
          </p:cNvPr>
          <p:cNvGrpSpPr>
            <a:grpSpLocks/>
          </p:cNvGrpSpPr>
          <p:nvPr/>
        </p:nvGrpSpPr>
        <p:grpSpPr bwMode="auto">
          <a:xfrm>
            <a:off x="720374" y="3926581"/>
            <a:ext cx="3758212" cy="711200"/>
            <a:chOff x="2091711" y="2136928"/>
            <a:chExt cx="3758410" cy="710464"/>
          </a:xfrm>
        </p:grpSpPr>
        <p:sp>
          <p:nvSpPr>
            <p:cNvPr id="66" name="TextBox 38">
              <a:extLst>
                <a:ext uri="{FF2B5EF4-FFF2-40B4-BE49-F238E27FC236}">
                  <a16:creationId xmlns:a16="http://schemas.microsoft.com/office/drawing/2014/main" id="{6A73770B-C639-4144-A1A0-F1E41A4A7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67" name="TextBox 39">
              <a:extLst>
                <a:ext uri="{FF2B5EF4-FFF2-40B4-BE49-F238E27FC236}">
                  <a16:creationId xmlns:a16="http://schemas.microsoft.com/office/drawing/2014/main" id="{D20B9F06-6BF7-4C62-9CFD-1D0C765CC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965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68" name="TextBox 40">
              <a:extLst>
                <a:ext uri="{FF2B5EF4-FFF2-40B4-BE49-F238E27FC236}">
                  <a16:creationId xmlns:a16="http://schemas.microsoft.com/office/drawing/2014/main" id="{7CD716A3-5128-44B2-A6D6-BEDEBCE10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447282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3</a:t>
              </a:r>
              <a:endParaRPr lang="en-SG" sz="2000" dirty="0"/>
            </a:p>
          </p:txBody>
        </p:sp>
        <p:sp>
          <p:nvSpPr>
            <p:cNvPr id="69" name="TextBox 41">
              <a:extLst>
                <a:ext uri="{FF2B5EF4-FFF2-40B4-BE49-F238E27FC236}">
                  <a16:creationId xmlns:a16="http://schemas.microsoft.com/office/drawing/2014/main" id="{8ABE4DC7-CD13-4543-8663-BF4A0FD64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977" y="2447282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70" name="TextBox 42">
              <a:extLst>
                <a:ext uri="{FF2B5EF4-FFF2-40B4-BE49-F238E27FC236}">
                  <a16:creationId xmlns:a16="http://schemas.microsoft.com/office/drawing/2014/main" id="{6B030DA8-35EE-4E16-AC1C-B81B72DB4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447282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71" name="TextBox 43">
              <a:extLst>
                <a:ext uri="{FF2B5EF4-FFF2-40B4-BE49-F238E27FC236}">
                  <a16:creationId xmlns:a16="http://schemas.microsoft.com/office/drawing/2014/main" id="{E4F20111-AAF6-478B-9CB1-DD5B897AC1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1" y="2447282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8</a:t>
              </a:r>
              <a:endParaRPr lang="en-SG" sz="2000" dirty="0"/>
            </a:p>
          </p:txBody>
        </p:sp>
        <p:sp>
          <p:nvSpPr>
            <p:cNvPr id="72" name="TextBox 47">
              <a:extLst>
                <a:ext uri="{FF2B5EF4-FFF2-40B4-BE49-F238E27FC236}">
                  <a16:creationId xmlns:a16="http://schemas.microsoft.com/office/drawing/2014/main" id="{044A0ABF-FAF1-49A4-8726-24E35A226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138415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73" name="TextBox 48">
              <a:extLst>
                <a:ext uri="{FF2B5EF4-FFF2-40B4-BE49-F238E27FC236}">
                  <a16:creationId xmlns:a16="http://schemas.microsoft.com/office/drawing/2014/main" id="{C900F44A-2BF8-4BC8-8CBF-8C5195967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707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74" name="TextBox 49">
              <a:extLst>
                <a:ext uri="{FF2B5EF4-FFF2-40B4-BE49-F238E27FC236}">
                  <a16:creationId xmlns:a16="http://schemas.microsoft.com/office/drawing/2014/main" id="{9856E6E8-5494-4302-B0F8-2EA024FF7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139902"/>
              <a:ext cx="568905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75" name="TextBox 50">
              <a:extLst>
                <a:ext uri="{FF2B5EF4-FFF2-40B4-BE49-F238E27FC236}">
                  <a16:creationId xmlns:a16="http://schemas.microsoft.com/office/drawing/2014/main" id="{EDC432B2-BBF7-44A1-84F2-DBF11C552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033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76" name="TextBox 51">
              <a:extLst>
                <a:ext uri="{FF2B5EF4-FFF2-40B4-BE49-F238E27FC236}">
                  <a16:creationId xmlns:a16="http://schemas.microsoft.com/office/drawing/2014/main" id="{2D747E1E-E5E9-4827-A4CC-5C054BF1A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136928"/>
              <a:ext cx="567464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77" name="TextBox 52">
              <a:extLst>
                <a:ext uri="{FF2B5EF4-FFF2-40B4-BE49-F238E27FC236}">
                  <a16:creationId xmlns:a16="http://schemas.microsoft.com/office/drawing/2014/main" id="{6E268AC8-C886-4DE4-835D-C1A65B7F9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0" y="2139902"/>
              <a:ext cx="56846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78" name="TextBox 56">
              <a:extLst>
                <a:ext uri="{FF2B5EF4-FFF2-40B4-BE49-F238E27FC236}">
                  <a16:creationId xmlns:a16="http://schemas.microsoft.com/office/drawing/2014/main" id="{C956B8E8-E6C8-404E-93DC-FA50FB1D0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711" y="2136928"/>
              <a:ext cx="682100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/>
                <a:t>out</a:t>
              </a:r>
              <a:endParaRPr lang="en-SG" sz="1400" dirty="0"/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D55CBB4-2037-4277-B9CF-759FE6E7C0FD}"/>
              </a:ext>
            </a:extLst>
          </p:cNvPr>
          <p:cNvCxnSpPr>
            <a:stCxn id="47" idx="2"/>
            <a:endCxn id="72" idx="3"/>
          </p:cNvCxnSpPr>
          <p:nvPr/>
        </p:nvCxnSpPr>
        <p:spPr>
          <a:xfrm flipH="1">
            <a:off x="1657579" y="3484353"/>
            <a:ext cx="842480" cy="5975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80F065C-BB22-4F45-AA6A-594ACAC3F237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2139979" y="3484353"/>
            <a:ext cx="360080" cy="5960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C3A26AF-E8D3-4DDB-85E9-1470BAD1C9F2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2664515" y="3484353"/>
            <a:ext cx="397112" cy="5960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C1D6F54-23AB-4E3A-8BAD-762FD92F5CE6}"/>
              </a:ext>
            </a:extLst>
          </p:cNvPr>
          <p:cNvCxnSpPr/>
          <p:nvPr/>
        </p:nvCxnSpPr>
        <p:spPr>
          <a:xfrm flipH="1">
            <a:off x="3350952" y="3493896"/>
            <a:ext cx="842480" cy="5975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EB21BE-4E7C-4F1C-B250-5BBFD3B1C84A}"/>
              </a:ext>
            </a:extLst>
          </p:cNvPr>
          <p:cNvCxnSpPr>
            <a:cxnSpLocks/>
          </p:cNvCxnSpPr>
          <p:nvPr/>
        </p:nvCxnSpPr>
        <p:spPr>
          <a:xfrm flipH="1">
            <a:off x="3833352" y="3493896"/>
            <a:ext cx="360080" cy="5960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46">
            <a:extLst>
              <a:ext uri="{FF2B5EF4-FFF2-40B4-BE49-F238E27FC236}">
                <a16:creationId xmlns:a16="http://schemas.microsoft.com/office/drawing/2014/main" id="{2AD46EF9-A843-48CC-8FB5-3CFD332FA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002" y="3072974"/>
            <a:ext cx="549394" cy="4005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dirty="0"/>
              <a:t>0</a:t>
            </a:r>
            <a:endParaRPr lang="en-SG" sz="2000" dirty="0"/>
          </a:p>
        </p:txBody>
      </p:sp>
      <p:sp>
        <p:nvSpPr>
          <p:cNvPr id="87" name="TextBox 55">
            <a:extLst>
              <a:ext uri="{FF2B5EF4-FFF2-40B4-BE49-F238E27FC236}">
                <a16:creationId xmlns:a16="http://schemas.microsoft.com/office/drawing/2014/main" id="{0255B512-6249-43A5-B63F-F723EE291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1219" y="2773153"/>
            <a:ext cx="549394" cy="30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/>
              <a:t>[9]</a:t>
            </a:r>
            <a:endParaRPr lang="en-SG" sz="14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3010C5D-BF54-4117-B17C-6BC0ECCBC0BF}"/>
              </a:ext>
            </a:extLst>
          </p:cNvPr>
          <p:cNvCxnSpPr>
            <a:cxnSpLocks/>
          </p:cNvCxnSpPr>
          <p:nvPr/>
        </p:nvCxnSpPr>
        <p:spPr>
          <a:xfrm flipH="1">
            <a:off x="4354477" y="3494627"/>
            <a:ext cx="1507750" cy="6056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58B1AC3-80C3-41E8-9557-2B3B587A5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352" y="1684955"/>
            <a:ext cx="2294513" cy="7078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/>
              <a:t>A list of </a:t>
            </a:r>
            <a:r>
              <a:rPr lang="en-US" sz="2000" dirty="0">
                <a:solidFill>
                  <a:srgbClr val="0000FF"/>
                </a:solidFill>
              </a:rPr>
              <a:t>6</a:t>
            </a:r>
            <a:r>
              <a:rPr lang="en-US" sz="2000" dirty="0"/>
              <a:t> items in the range of [</a:t>
            </a:r>
            <a:r>
              <a:rPr lang="en-US" sz="2000"/>
              <a:t>0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9</a:t>
            </a:r>
            <a:r>
              <a:rPr lang="en-US" sz="2000" dirty="0"/>
              <a:t>]</a:t>
            </a:r>
            <a:endParaRPr lang="en-SG" sz="2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AA6635-5D7C-4EEC-81A0-BB2DB1450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146" y="2780338"/>
            <a:ext cx="1768552" cy="7078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10</a:t>
            </a:r>
            <a:r>
              <a:rPr lang="en-US" sz="2000" dirty="0"/>
              <a:t> slots in the </a:t>
            </a:r>
            <a:r>
              <a:rPr lang="en-US" sz="2000" dirty="0" err="1"/>
              <a:t>freq</a:t>
            </a:r>
            <a:r>
              <a:rPr lang="en-US" sz="2000" dirty="0"/>
              <a:t> array.</a:t>
            </a:r>
            <a:endParaRPr lang="en-SG" sz="2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DF8324-9E1C-6BA2-1016-1DC6A5260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7C05B-E427-20D8-104A-8C18166F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Week10R - </a:t>
            </a:r>
            <a:fld id="{2E4790E1-2590-4AEE-892D-AB46A7688113}" type="slidenum">
              <a:rPr lang="en-US" sz="1100" smtClean="0"/>
              <a:pPr>
                <a:defRPr/>
              </a:pPr>
              <a:t>4</a:t>
            </a:fld>
            <a:endParaRPr lang="en-US" sz="11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CA1F7-08E8-2EF5-18F9-483599EA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4069053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/>
      <p:bldP spid="6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</a:t>
            </a:r>
          </a:p>
        </p:txBody>
      </p:sp>
      <p:sp>
        <p:nvSpPr>
          <p:cNvPr id="9" name="TextBox 84"/>
          <p:cNvSpPr txBox="1">
            <a:spLocks noChangeArrowheads="1"/>
          </p:cNvSpPr>
          <p:nvPr/>
        </p:nvSpPr>
        <p:spPr bwMode="auto">
          <a:xfrm>
            <a:off x="333375" y="1427163"/>
            <a:ext cx="1273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i="1"/>
              <a:t>n</a:t>
            </a:r>
            <a:r>
              <a:rPr lang="en-US" sz="2400"/>
              <a:t> = 9</a:t>
            </a:r>
            <a:endParaRPr lang="en-SG" sz="2400"/>
          </a:p>
        </p:txBody>
      </p:sp>
      <p:grpSp>
        <p:nvGrpSpPr>
          <p:cNvPr id="10" name="Group 114"/>
          <p:cNvGrpSpPr>
            <a:grpSpLocks/>
          </p:cNvGrpSpPr>
          <p:nvPr/>
        </p:nvGrpSpPr>
        <p:grpSpPr bwMode="auto">
          <a:xfrm>
            <a:off x="2092325" y="2136775"/>
            <a:ext cx="5416550" cy="711200"/>
            <a:chOff x="2091711" y="2136928"/>
            <a:chExt cx="5416835" cy="710464"/>
          </a:xfrm>
        </p:grpSpPr>
        <p:sp>
          <p:nvSpPr>
            <p:cNvPr id="11" name="TextBox 38"/>
            <p:cNvSpPr txBox="1">
              <a:spLocks noChangeArrowheads="1"/>
            </p:cNvSpPr>
            <p:nvPr/>
          </p:nvSpPr>
          <p:spPr bwMode="auto">
            <a:xfrm>
              <a:off x="2470802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23</a:t>
              </a:r>
              <a:endParaRPr lang="en-SG" sz="2000"/>
            </a:p>
          </p:txBody>
        </p:sp>
        <p:sp>
          <p:nvSpPr>
            <p:cNvPr id="13" name="TextBox 39"/>
            <p:cNvSpPr txBox="1">
              <a:spLocks noChangeArrowheads="1"/>
            </p:cNvSpPr>
            <p:nvPr/>
          </p:nvSpPr>
          <p:spPr bwMode="auto">
            <a:xfrm>
              <a:off x="3028965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17</a:t>
              </a:r>
              <a:endParaRPr lang="en-SG" sz="2000"/>
            </a:p>
          </p:txBody>
        </p:sp>
        <p:sp>
          <p:nvSpPr>
            <p:cNvPr id="14" name="TextBox 40"/>
            <p:cNvSpPr txBox="1">
              <a:spLocks noChangeArrowheads="1"/>
            </p:cNvSpPr>
            <p:nvPr/>
          </p:nvSpPr>
          <p:spPr bwMode="auto">
            <a:xfrm>
              <a:off x="3587128" y="2447282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5</a:t>
              </a:r>
              <a:endParaRPr lang="en-SG" sz="2000"/>
            </a:p>
          </p:txBody>
        </p:sp>
        <p:sp>
          <p:nvSpPr>
            <p:cNvPr id="15" name="TextBox 41"/>
            <p:cNvSpPr txBox="1">
              <a:spLocks noChangeArrowheads="1"/>
            </p:cNvSpPr>
            <p:nvPr/>
          </p:nvSpPr>
          <p:spPr bwMode="auto">
            <a:xfrm>
              <a:off x="4151977" y="2447282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90</a:t>
              </a:r>
              <a:endParaRPr lang="en-SG" sz="2000"/>
            </a:p>
          </p:txBody>
        </p:sp>
        <p:sp>
          <p:nvSpPr>
            <p:cNvPr id="16" name="TextBox 42"/>
            <p:cNvSpPr txBox="1">
              <a:spLocks noChangeArrowheads="1"/>
            </p:cNvSpPr>
            <p:nvPr/>
          </p:nvSpPr>
          <p:spPr bwMode="auto">
            <a:xfrm>
              <a:off x="4714196" y="2447282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12</a:t>
              </a:r>
              <a:endParaRPr lang="en-SG" sz="2000" dirty="0"/>
            </a:p>
          </p:txBody>
        </p:sp>
        <p:sp>
          <p:nvSpPr>
            <p:cNvPr id="17" name="TextBox 43"/>
            <p:cNvSpPr txBox="1">
              <a:spLocks noChangeArrowheads="1"/>
            </p:cNvSpPr>
            <p:nvPr/>
          </p:nvSpPr>
          <p:spPr bwMode="auto">
            <a:xfrm>
              <a:off x="5281661" y="2447282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44</a:t>
              </a:r>
              <a:endParaRPr lang="en-SG" sz="2000"/>
            </a:p>
          </p:txBody>
        </p:sp>
        <p:sp>
          <p:nvSpPr>
            <p:cNvPr id="18" name="TextBox 44"/>
            <p:cNvSpPr txBox="1">
              <a:spLocks noChangeArrowheads="1"/>
            </p:cNvSpPr>
            <p:nvPr/>
          </p:nvSpPr>
          <p:spPr bwMode="auto">
            <a:xfrm>
              <a:off x="5850120" y="2447282"/>
              <a:ext cx="554502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38</a:t>
              </a:r>
              <a:endParaRPr lang="en-SG" sz="2000"/>
            </a:p>
          </p:txBody>
        </p:sp>
        <p:sp>
          <p:nvSpPr>
            <p:cNvPr id="19" name="TextBox 45"/>
            <p:cNvSpPr txBox="1">
              <a:spLocks noChangeArrowheads="1"/>
            </p:cNvSpPr>
            <p:nvPr/>
          </p:nvSpPr>
          <p:spPr bwMode="auto">
            <a:xfrm>
              <a:off x="6404622" y="2447282"/>
              <a:ext cx="554501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84</a:t>
              </a:r>
              <a:endParaRPr lang="en-SG" sz="2000"/>
            </a:p>
          </p:txBody>
        </p:sp>
        <p:sp>
          <p:nvSpPr>
            <p:cNvPr id="20" name="TextBox 46"/>
            <p:cNvSpPr txBox="1">
              <a:spLocks noChangeArrowheads="1"/>
            </p:cNvSpPr>
            <p:nvPr/>
          </p:nvSpPr>
          <p:spPr bwMode="auto">
            <a:xfrm>
              <a:off x="6959123" y="2447282"/>
              <a:ext cx="5494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77</a:t>
              </a:r>
              <a:endParaRPr lang="en-SG" sz="2000" dirty="0"/>
            </a:p>
          </p:txBody>
        </p:sp>
        <p:sp>
          <p:nvSpPr>
            <p:cNvPr id="21" name="TextBox 47"/>
            <p:cNvSpPr txBox="1">
              <a:spLocks noChangeArrowheads="1"/>
            </p:cNvSpPr>
            <p:nvPr/>
          </p:nvSpPr>
          <p:spPr bwMode="auto">
            <a:xfrm>
              <a:off x="2470802" y="2138415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22" name="TextBox 48"/>
            <p:cNvSpPr txBox="1">
              <a:spLocks noChangeArrowheads="1"/>
            </p:cNvSpPr>
            <p:nvPr/>
          </p:nvSpPr>
          <p:spPr bwMode="auto">
            <a:xfrm>
              <a:off x="3039707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23" name="TextBox 49"/>
            <p:cNvSpPr txBox="1">
              <a:spLocks noChangeArrowheads="1"/>
            </p:cNvSpPr>
            <p:nvPr/>
          </p:nvSpPr>
          <p:spPr bwMode="auto">
            <a:xfrm>
              <a:off x="3587128" y="2139902"/>
              <a:ext cx="568905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24" name="TextBox 50"/>
            <p:cNvSpPr txBox="1">
              <a:spLocks noChangeArrowheads="1"/>
            </p:cNvSpPr>
            <p:nvPr/>
          </p:nvSpPr>
          <p:spPr bwMode="auto">
            <a:xfrm>
              <a:off x="4156033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25" name="TextBox 51"/>
            <p:cNvSpPr txBox="1">
              <a:spLocks noChangeArrowheads="1"/>
            </p:cNvSpPr>
            <p:nvPr/>
          </p:nvSpPr>
          <p:spPr bwMode="auto">
            <a:xfrm>
              <a:off x="4714196" y="2136928"/>
              <a:ext cx="567464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26" name="TextBox 52"/>
            <p:cNvSpPr txBox="1">
              <a:spLocks noChangeArrowheads="1"/>
            </p:cNvSpPr>
            <p:nvPr/>
          </p:nvSpPr>
          <p:spPr bwMode="auto">
            <a:xfrm>
              <a:off x="5281660" y="2139902"/>
              <a:ext cx="56846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27" name="TextBox 53"/>
            <p:cNvSpPr txBox="1">
              <a:spLocks noChangeArrowheads="1"/>
            </p:cNvSpPr>
            <p:nvPr/>
          </p:nvSpPr>
          <p:spPr bwMode="auto">
            <a:xfrm>
              <a:off x="5850121" y="2139902"/>
              <a:ext cx="55450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[6]</a:t>
              </a:r>
              <a:endParaRPr lang="en-SG" sz="1400"/>
            </a:p>
          </p:txBody>
        </p:sp>
        <p:sp>
          <p:nvSpPr>
            <p:cNvPr id="28" name="TextBox 54"/>
            <p:cNvSpPr txBox="1">
              <a:spLocks noChangeArrowheads="1"/>
            </p:cNvSpPr>
            <p:nvPr/>
          </p:nvSpPr>
          <p:spPr bwMode="auto">
            <a:xfrm>
              <a:off x="6394277" y="2138415"/>
              <a:ext cx="568508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[7]</a:t>
              </a:r>
              <a:endParaRPr lang="en-SG" sz="1400"/>
            </a:p>
          </p:txBody>
        </p:sp>
        <p:sp>
          <p:nvSpPr>
            <p:cNvPr id="29" name="TextBox 55"/>
            <p:cNvSpPr txBox="1">
              <a:spLocks noChangeArrowheads="1"/>
            </p:cNvSpPr>
            <p:nvPr/>
          </p:nvSpPr>
          <p:spPr bwMode="auto">
            <a:xfrm>
              <a:off x="6948340" y="2139902"/>
              <a:ext cx="54942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[8]</a:t>
              </a:r>
              <a:endParaRPr lang="en-SG" sz="1400"/>
            </a:p>
          </p:txBody>
        </p:sp>
        <p:sp>
          <p:nvSpPr>
            <p:cNvPr id="30" name="TextBox 56"/>
            <p:cNvSpPr txBox="1">
              <a:spLocks noChangeArrowheads="1"/>
            </p:cNvSpPr>
            <p:nvPr/>
          </p:nvSpPr>
          <p:spPr bwMode="auto">
            <a:xfrm>
              <a:off x="2091711" y="2136928"/>
              <a:ext cx="682100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array</a:t>
              </a:r>
              <a:endParaRPr lang="en-SG" sz="1400"/>
            </a:p>
          </p:txBody>
        </p:sp>
      </p:grp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33375" y="2360613"/>
            <a:ext cx="12731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1</a:t>
            </a:r>
            <a:r>
              <a:rPr lang="en-US" sz="2000" baseline="30000"/>
              <a:t>st</a:t>
            </a:r>
            <a:r>
              <a:rPr lang="en-US" sz="2000"/>
              <a:t> pass:</a:t>
            </a:r>
            <a:endParaRPr lang="en-SG" sz="2000"/>
          </a:p>
        </p:txBody>
      </p:sp>
      <p:grpSp>
        <p:nvGrpSpPr>
          <p:cNvPr id="32" name="Group 164"/>
          <p:cNvGrpSpPr>
            <a:grpSpLocks/>
          </p:cNvGrpSpPr>
          <p:nvPr/>
        </p:nvGrpSpPr>
        <p:grpSpPr bwMode="auto">
          <a:xfrm>
            <a:off x="6989286" y="1552575"/>
            <a:ext cx="568325" cy="585788"/>
            <a:chOff x="2489358" y="1553340"/>
            <a:chExt cx="568905" cy="584382"/>
          </a:xfrm>
        </p:grpSpPr>
        <p:cxnSp>
          <p:nvCxnSpPr>
            <p:cNvPr id="33" name="Straight Arrow Connector 110"/>
            <p:cNvCxnSpPr>
              <a:cxnSpLocks noChangeShapeType="1"/>
            </p:cNvCxnSpPr>
            <p:nvPr/>
          </p:nvCxnSpPr>
          <p:spPr bwMode="auto">
            <a:xfrm rot="5400000">
              <a:off x="2623882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TextBox 112"/>
            <p:cNvSpPr txBox="1">
              <a:spLocks noChangeArrowheads="1"/>
            </p:cNvSpPr>
            <p:nvPr/>
          </p:nvSpPr>
          <p:spPr bwMode="auto">
            <a:xfrm>
              <a:off x="2489358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35" name="Group 165"/>
          <p:cNvGrpSpPr>
            <a:grpSpLocks/>
          </p:cNvGrpSpPr>
          <p:nvPr/>
        </p:nvGrpSpPr>
        <p:grpSpPr bwMode="auto">
          <a:xfrm>
            <a:off x="4193529" y="1552575"/>
            <a:ext cx="572593" cy="587375"/>
            <a:chOff x="3680472" y="1553340"/>
            <a:chExt cx="571425" cy="586562"/>
          </a:xfrm>
        </p:grpSpPr>
        <p:cxnSp>
          <p:nvCxnSpPr>
            <p:cNvPr id="36" name="Straight Arrow Connector 111"/>
            <p:cNvCxnSpPr>
              <a:cxnSpLocks noChangeShapeType="1"/>
            </p:cNvCxnSpPr>
            <p:nvPr/>
          </p:nvCxnSpPr>
          <p:spPr bwMode="auto">
            <a:xfrm rot="5400000">
              <a:off x="3849345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Rectangle 113"/>
            <p:cNvSpPr>
              <a:spLocks noChangeArrowheads="1"/>
            </p:cNvSpPr>
            <p:nvPr/>
          </p:nvSpPr>
          <p:spPr bwMode="auto">
            <a:xfrm>
              <a:off x="3680472" y="1553340"/>
              <a:ext cx="571425" cy="338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38" name="Freeform 37"/>
          <p:cNvSpPr>
            <a:spLocks/>
          </p:cNvSpPr>
          <p:nvPr/>
        </p:nvSpPr>
        <p:spPr bwMode="auto">
          <a:xfrm>
            <a:off x="4671622" y="1887539"/>
            <a:ext cx="2395405" cy="199883"/>
          </a:xfrm>
          <a:custGeom>
            <a:avLst/>
            <a:gdLst>
              <a:gd name="T0" fmla="*/ 0 w 646176"/>
              <a:gd name="T1" fmla="*/ 3495 h 331216"/>
              <a:gd name="T2" fmla="*/ 1412204 w 646176"/>
              <a:gd name="T3" fmla="*/ 22 h 331216"/>
              <a:gd name="T4" fmla="*/ 2993874 w 646176"/>
              <a:gd name="T5" fmla="*/ 3366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39" name="Group 188"/>
          <p:cNvGrpSpPr>
            <a:grpSpLocks/>
          </p:cNvGrpSpPr>
          <p:nvPr/>
        </p:nvGrpSpPr>
        <p:grpSpPr bwMode="auto">
          <a:xfrm>
            <a:off x="322263" y="3522663"/>
            <a:ext cx="7175500" cy="485775"/>
            <a:chOff x="322462" y="3523028"/>
            <a:chExt cx="7175301" cy="486018"/>
          </a:xfrm>
        </p:grpSpPr>
        <p:grpSp>
          <p:nvGrpSpPr>
            <p:cNvPr id="40" name="Group 187"/>
            <p:cNvGrpSpPr>
              <a:grpSpLocks/>
            </p:cNvGrpSpPr>
            <p:nvPr/>
          </p:nvGrpSpPr>
          <p:grpSpPr bwMode="auto">
            <a:xfrm>
              <a:off x="2460019" y="3608935"/>
              <a:ext cx="5037744" cy="400111"/>
              <a:chOff x="2460019" y="3608935"/>
              <a:chExt cx="5037744" cy="400111"/>
            </a:xfrm>
          </p:grpSpPr>
          <p:sp>
            <p:nvSpPr>
              <p:cNvPr id="42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5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43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17</a:t>
                </a:r>
                <a:endParaRPr lang="en-SG" sz="2000"/>
              </a:p>
            </p:txBody>
          </p:sp>
          <p:sp>
            <p:nvSpPr>
              <p:cNvPr id="44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45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46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12</a:t>
                </a:r>
                <a:endParaRPr lang="en-SG" sz="2000"/>
              </a:p>
            </p:txBody>
          </p:sp>
          <p:sp>
            <p:nvSpPr>
              <p:cNvPr id="47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44</a:t>
                </a:r>
                <a:endParaRPr lang="en-SG" sz="2000"/>
              </a:p>
            </p:txBody>
          </p:sp>
          <p:sp>
            <p:nvSpPr>
              <p:cNvPr id="48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38</a:t>
                </a:r>
                <a:endParaRPr lang="en-SG" sz="2000"/>
              </a:p>
            </p:txBody>
          </p:sp>
          <p:sp>
            <p:nvSpPr>
              <p:cNvPr id="49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84</a:t>
                </a:r>
                <a:endParaRPr lang="en-SG" sz="2000"/>
              </a:p>
            </p:txBody>
          </p:sp>
          <p:sp>
            <p:nvSpPr>
              <p:cNvPr id="50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41" name="TextBox 186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2</a:t>
              </a:r>
              <a:r>
                <a:rPr lang="en-US" sz="2000" baseline="30000"/>
                <a:t>nd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51" name="Group 199"/>
          <p:cNvGrpSpPr>
            <a:grpSpLocks/>
          </p:cNvGrpSpPr>
          <p:nvPr/>
        </p:nvGrpSpPr>
        <p:grpSpPr bwMode="auto">
          <a:xfrm>
            <a:off x="6625590" y="3024188"/>
            <a:ext cx="568325" cy="584200"/>
            <a:chOff x="6143072" y="1553340"/>
            <a:chExt cx="568905" cy="584382"/>
          </a:xfrm>
        </p:grpSpPr>
        <p:cxnSp>
          <p:nvCxnSpPr>
            <p:cNvPr id="52" name="Straight Arrow Connector 200"/>
            <p:cNvCxnSpPr>
              <a:cxnSpLocks noChangeShapeType="1"/>
            </p:cNvCxnSpPr>
            <p:nvPr/>
          </p:nvCxnSpPr>
          <p:spPr bwMode="auto">
            <a:xfrm rot="5400000">
              <a:off x="6277595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TextBox 201"/>
            <p:cNvSpPr txBox="1">
              <a:spLocks noChangeArrowheads="1"/>
            </p:cNvSpPr>
            <p:nvPr/>
          </p:nvSpPr>
          <p:spPr bwMode="auto">
            <a:xfrm>
              <a:off x="6143072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54" name="Group 202"/>
          <p:cNvGrpSpPr>
            <a:grpSpLocks/>
          </p:cNvGrpSpPr>
          <p:nvPr/>
        </p:nvGrpSpPr>
        <p:grpSpPr bwMode="auto">
          <a:xfrm>
            <a:off x="6204907" y="3022600"/>
            <a:ext cx="572593" cy="585788"/>
            <a:chOff x="3512656" y="1553340"/>
            <a:chExt cx="573188" cy="586562"/>
          </a:xfrm>
        </p:grpSpPr>
        <p:cxnSp>
          <p:nvCxnSpPr>
            <p:cNvPr id="55" name="Straight Arrow Connector 203"/>
            <p:cNvCxnSpPr>
              <a:cxnSpLocks noChangeShapeType="1"/>
            </p:cNvCxnSpPr>
            <p:nvPr/>
          </p:nvCxnSpPr>
          <p:spPr bwMode="auto">
            <a:xfrm rot="5400000">
              <a:off x="3681532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Rectangle 204"/>
            <p:cNvSpPr>
              <a:spLocks noChangeArrowheads="1"/>
            </p:cNvSpPr>
            <p:nvPr/>
          </p:nvSpPr>
          <p:spPr bwMode="auto">
            <a:xfrm>
              <a:off x="3512656" y="1553340"/>
              <a:ext cx="573188" cy="339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57" name="Freeform 56"/>
          <p:cNvSpPr>
            <a:spLocks/>
          </p:cNvSpPr>
          <p:nvPr/>
        </p:nvSpPr>
        <p:spPr bwMode="auto">
          <a:xfrm>
            <a:off x="6563714" y="3384295"/>
            <a:ext cx="214703" cy="199608"/>
          </a:xfrm>
          <a:custGeom>
            <a:avLst/>
            <a:gdLst>
              <a:gd name="T0" fmla="*/ 0 w 646176"/>
              <a:gd name="T1" fmla="*/ 396212 h 331216"/>
              <a:gd name="T2" fmla="*/ 2147483647 w 646176"/>
              <a:gd name="T3" fmla="*/ 2430 h 331216"/>
              <a:gd name="T4" fmla="*/ 2147483647 w 646176"/>
              <a:gd name="T5" fmla="*/ 381628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58" name="Group 206"/>
          <p:cNvGrpSpPr>
            <a:grpSpLocks/>
          </p:cNvGrpSpPr>
          <p:nvPr/>
        </p:nvGrpSpPr>
        <p:grpSpPr bwMode="auto">
          <a:xfrm>
            <a:off x="322263" y="4632325"/>
            <a:ext cx="7175500" cy="485775"/>
            <a:chOff x="322462" y="3523028"/>
            <a:chExt cx="7175301" cy="486018"/>
          </a:xfrm>
        </p:grpSpPr>
        <p:grpSp>
          <p:nvGrpSpPr>
            <p:cNvPr id="59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110"/>
              <a:chOff x="2460019" y="3608936"/>
              <a:chExt cx="5037744" cy="400110"/>
            </a:xfrm>
          </p:grpSpPr>
          <p:sp>
            <p:nvSpPr>
              <p:cNvPr id="61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62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17</a:t>
                </a:r>
                <a:endParaRPr lang="en-SG" sz="2000" dirty="0"/>
              </a:p>
            </p:txBody>
          </p:sp>
          <p:sp>
            <p:nvSpPr>
              <p:cNvPr id="63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64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65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12</a:t>
                </a:r>
                <a:endParaRPr lang="en-SG" sz="2000" dirty="0"/>
              </a:p>
            </p:txBody>
          </p:sp>
          <p:sp>
            <p:nvSpPr>
              <p:cNvPr id="66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44</a:t>
                </a:r>
                <a:endParaRPr lang="en-SG" sz="2000"/>
              </a:p>
            </p:txBody>
          </p:sp>
          <p:sp>
            <p:nvSpPr>
              <p:cNvPr id="67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38</a:t>
                </a:r>
                <a:endParaRPr lang="en-SG" sz="2000"/>
              </a:p>
            </p:txBody>
          </p:sp>
          <p:sp>
            <p:nvSpPr>
              <p:cNvPr id="68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84</a:t>
                </a:r>
                <a:endParaRPr lang="en-SG" sz="2000" dirty="0"/>
              </a:p>
            </p:txBody>
          </p:sp>
          <p:sp>
            <p:nvSpPr>
              <p:cNvPr id="69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60" name="TextBox 208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3</a:t>
              </a:r>
              <a:r>
                <a:rPr lang="en-US" sz="2000" baseline="30000"/>
                <a:t>rd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70" name="Group 218"/>
          <p:cNvGrpSpPr>
            <a:grpSpLocks/>
          </p:cNvGrpSpPr>
          <p:nvPr/>
        </p:nvGrpSpPr>
        <p:grpSpPr bwMode="auto">
          <a:xfrm>
            <a:off x="5889943" y="4133850"/>
            <a:ext cx="569912" cy="584200"/>
            <a:chOff x="4725681" y="1553340"/>
            <a:chExt cx="568905" cy="584382"/>
          </a:xfrm>
        </p:grpSpPr>
        <p:cxnSp>
          <p:nvCxnSpPr>
            <p:cNvPr id="71" name="Straight Arrow Connector 219"/>
            <p:cNvCxnSpPr>
              <a:cxnSpLocks noChangeShapeType="1"/>
            </p:cNvCxnSpPr>
            <p:nvPr/>
          </p:nvCxnSpPr>
          <p:spPr bwMode="auto">
            <a:xfrm rot="5400000">
              <a:off x="4860220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TextBox 220"/>
            <p:cNvSpPr txBox="1">
              <a:spLocks noChangeArrowheads="1"/>
            </p:cNvSpPr>
            <p:nvPr/>
          </p:nvSpPr>
          <p:spPr bwMode="auto">
            <a:xfrm>
              <a:off x="4725681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73" name="Group 221"/>
          <p:cNvGrpSpPr>
            <a:grpSpLocks/>
          </p:cNvGrpSpPr>
          <p:nvPr/>
        </p:nvGrpSpPr>
        <p:grpSpPr bwMode="auto">
          <a:xfrm>
            <a:off x="4161794" y="4132263"/>
            <a:ext cx="572593" cy="585787"/>
            <a:chOff x="3680472" y="1553340"/>
            <a:chExt cx="573188" cy="586562"/>
          </a:xfrm>
        </p:grpSpPr>
        <p:cxnSp>
          <p:nvCxnSpPr>
            <p:cNvPr id="74" name="Straight Arrow Connector 222"/>
            <p:cNvCxnSpPr>
              <a:cxnSpLocks noChangeShapeType="1"/>
            </p:cNvCxnSpPr>
            <p:nvPr/>
          </p:nvCxnSpPr>
          <p:spPr bwMode="auto">
            <a:xfrm rot="5400000">
              <a:off x="3849345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" name="Rectangle 223"/>
            <p:cNvSpPr>
              <a:spLocks noChangeArrowheads="1"/>
            </p:cNvSpPr>
            <p:nvPr/>
          </p:nvSpPr>
          <p:spPr bwMode="auto">
            <a:xfrm>
              <a:off x="3680472" y="1553340"/>
              <a:ext cx="573188" cy="339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76" name="Freeform 75"/>
          <p:cNvSpPr>
            <a:spLocks/>
          </p:cNvSpPr>
          <p:nvPr/>
        </p:nvSpPr>
        <p:spPr bwMode="auto">
          <a:xfrm>
            <a:off x="4567238" y="4333875"/>
            <a:ext cx="1398882" cy="334963"/>
          </a:xfrm>
          <a:custGeom>
            <a:avLst/>
            <a:gdLst>
              <a:gd name="T0" fmla="*/ 0 w 646176"/>
              <a:gd name="T1" fmla="*/ 396230 h 331216"/>
              <a:gd name="T2" fmla="*/ 283825211 w 646176"/>
              <a:gd name="T3" fmla="*/ 2430 h 331216"/>
              <a:gd name="T4" fmla="*/ 601708643 w 646176"/>
              <a:gd name="T5" fmla="*/ 381645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77" name="Group 225"/>
          <p:cNvGrpSpPr>
            <a:grpSpLocks/>
          </p:cNvGrpSpPr>
          <p:nvPr/>
        </p:nvGrpSpPr>
        <p:grpSpPr bwMode="auto">
          <a:xfrm>
            <a:off x="322263" y="5762625"/>
            <a:ext cx="7175500" cy="485775"/>
            <a:chOff x="322462" y="3523028"/>
            <a:chExt cx="7175301" cy="486018"/>
          </a:xfrm>
        </p:grpSpPr>
        <p:grpSp>
          <p:nvGrpSpPr>
            <p:cNvPr id="78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110"/>
              <a:chOff x="2460019" y="3608936"/>
              <a:chExt cx="5037744" cy="400110"/>
            </a:xfrm>
          </p:grpSpPr>
          <p:sp>
            <p:nvSpPr>
              <p:cNvPr id="80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81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17</a:t>
                </a:r>
                <a:endParaRPr lang="en-SG" sz="2000" dirty="0"/>
              </a:p>
            </p:txBody>
          </p:sp>
          <p:sp>
            <p:nvSpPr>
              <p:cNvPr id="82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83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38</a:t>
                </a:r>
                <a:endParaRPr lang="en-SG" sz="2000" dirty="0"/>
              </a:p>
            </p:txBody>
          </p:sp>
          <p:sp>
            <p:nvSpPr>
              <p:cNvPr id="84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12</a:t>
                </a:r>
                <a:endParaRPr lang="en-SG" sz="2000" dirty="0"/>
              </a:p>
            </p:txBody>
          </p:sp>
          <p:sp>
            <p:nvSpPr>
              <p:cNvPr id="85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44</a:t>
                </a:r>
                <a:endParaRPr lang="en-SG" sz="2000"/>
              </a:p>
            </p:txBody>
          </p:sp>
          <p:sp>
            <p:nvSpPr>
              <p:cNvPr id="86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87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84</a:t>
                </a:r>
                <a:endParaRPr lang="en-SG" sz="2000"/>
              </a:p>
            </p:txBody>
          </p:sp>
          <p:sp>
            <p:nvSpPr>
              <p:cNvPr id="88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79" name="TextBox 227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4</a:t>
              </a:r>
              <a:r>
                <a:rPr lang="en-US" sz="2000" baseline="30000"/>
                <a:t>th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89" name="Group 237"/>
          <p:cNvGrpSpPr>
            <a:grpSpLocks/>
          </p:cNvGrpSpPr>
          <p:nvPr/>
        </p:nvGrpSpPr>
        <p:grpSpPr bwMode="auto">
          <a:xfrm>
            <a:off x="5514975" y="5264150"/>
            <a:ext cx="568325" cy="584200"/>
            <a:chOff x="3786085" y="1553340"/>
            <a:chExt cx="568905" cy="584382"/>
          </a:xfrm>
        </p:grpSpPr>
        <p:cxnSp>
          <p:nvCxnSpPr>
            <p:cNvPr id="90" name="Straight Arrow Connector 238"/>
            <p:cNvCxnSpPr>
              <a:cxnSpLocks noChangeShapeType="1"/>
            </p:cNvCxnSpPr>
            <p:nvPr/>
          </p:nvCxnSpPr>
          <p:spPr bwMode="auto">
            <a:xfrm rot="5400000">
              <a:off x="3920608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" name="TextBox 239"/>
            <p:cNvSpPr txBox="1">
              <a:spLocks noChangeArrowheads="1"/>
            </p:cNvSpPr>
            <p:nvPr/>
          </p:nvSpPr>
          <p:spPr bwMode="auto">
            <a:xfrm>
              <a:off x="3786085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92" name="Group 240"/>
          <p:cNvGrpSpPr>
            <a:grpSpLocks/>
          </p:cNvGrpSpPr>
          <p:nvPr/>
        </p:nvGrpSpPr>
        <p:grpSpPr bwMode="auto">
          <a:xfrm>
            <a:off x="5077147" y="5260975"/>
            <a:ext cx="572593" cy="587375"/>
            <a:chOff x="3680472" y="1553340"/>
            <a:chExt cx="573188" cy="586562"/>
          </a:xfrm>
        </p:grpSpPr>
        <p:cxnSp>
          <p:nvCxnSpPr>
            <p:cNvPr id="93" name="Straight Arrow Connector 241"/>
            <p:cNvCxnSpPr>
              <a:cxnSpLocks noChangeShapeType="1"/>
            </p:cNvCxnSpPr>
            <p:nvPr/>
          </p:nvCxnSpPr>
          <p:spPr bwMode="auto">
            <a:xfrm rot="5400000">
              <a:off x="3849345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4" name="Rectangle 242"/>
            <p:cNvSpPr>
              <a:spLocks noChangeArrowheads="1"/>
            </p:cNvSpPr>
            <p:nvPr/>
          </p:nvSpPr>
          <p:spPr bwMode="auto">
            <a:xfrm>
              <a:off x="3680472" y="1553340"/>
              <a:ext cx="573188" cy="338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95" name="Freeform 94"/>
          <p:cNvSpPr>
            <a:spLocks/>
          </p:cNvSpPr>
          <p:nvPr/>
        </p:nvSpPr>
        <p:spPr bwMode="auto">
          <a:xfrm>
            <a:off x="5454016" y="5630863"/>
            <a:ext cx="220836" cy="217487"/>
          </a:xfrm>
          <a:custGeom>
            <a:avLst/>
            <a:gdLst>
              <a:gd name="T0" fmla="*/ 0 w 646176"/>
              <a:gd name="T1" fmla="*/ 395 h 331216"/>
              <a:gd name="T2" fmla="*/ 1421 w 646176"/>
              <a:gd name="T3" fmla="*/ 3 h 331216"/>
              <a:gd name="T4" fmla="*/ 3011 w 646176"/>
              <a:gd name="T5" fmla="*/ 381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ADCF43-8C84-1FEF-D469-F9068763E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B8B125-29CE-5B24-1B9A-2D269648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Week10R - </a:t>
            </a:r>
            <a:fld id="{2E4790E1-2590-4AEE-892D-AB46A7688113}" type="slidenum">
              <a:rPr lang="en-US" sz="1100" smtClean="0"/>
              <a:pPr>
                <a:defRPr/>
              </a:pPr>
              <a:t>5</a:t>
            </a:fld>
            <a:endParaRPr lang="en-US" sz="1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E3AED-1E41-0A36-E1DD-9BC6DF75F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146521152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Bubble Sort: One Pass</a:t>
            </a:r>
          </a:p>
        </p:txBody>
      </p:sp>
      <p:sp>
        <p:nvSpPr>
          <p:cNvPr id="8" name="Freeform 2"/>
          <p:cNvSpPr>
            <a:spLocks/>
          </p:cNvSpPr>
          <p:nvPr/>
        </p:nvSpPr>
        <p:spPr bwMode="auto">
          <a:xfrm>
            <a:off x="584200" y="196532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309563" y="1114425"/>
            <a:ext cx="3900487" cy="741363"/>
            <a:chOff x="171" y="702"/>
            <a:chExt cx="2457" cy="467"/>
          </a:xfrm>
        </p:grpSpPr>
        <p:grpSp>
          <p:nvGrpSpPr>
            <p:cNvPr id="11" name="Group 7"/>
            <p:cNvGrpSpPr>
              <a:grpSpLocks/>
            </p:cNvGrpSpPr>
            <p:nvPr/>
          </p:nvGrpSpPr>
          <p:grpSpPr bwMode="auto">
            <a:xfrm>
              <a:off x="226" y="702"/>
              <a:ext cx="2338" cy="212"/>
              <a:chOff x="1042" y="1464"/>
              <a:chExt cx="4415" cy="371"/>
            </a:xfrm>
          </p:grpSpPr>
          <p:sp>
            <p:nvSpPr>
              <p:cNvPr id="33" name="Text Box 8"/>
              <p:cNvSpPr txBox="1">
                <a:spLocks noChangeArrowheads="1"/>
              </p:cNvSpPr>
              <p:nvPr/>
            </p:nvSpPr>
            <p:spPr bwMode="auto">
              <a:xfrm>
                <a:off x="1042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0</a:t>
                </a:r>
              </a:p>
            </p:txBody>
          </p:sp>
          <p:sp>
            <p:nvSpPr>
              <p:cNvPr id="34" name="Text Box 9"/>
              <p:cNvSpPr txBox="1">
                <a:spLocks noChangeArrowheads="1"/>
              </p:cNvSpPr>
              <p:nvPr/>
            </p:nvSpPr>
            <p:spPr bwMode="auto">
              <a:xfrm>
                <a:off x="1548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1</a:t>
                </a:r>
              </a:p>
            </p:txBody>
          </p:sp>
          <p:sp>
            <p:nvSpPr>
              <p:cNvPr id="35" name="Text Box 10"/>
              <p:cNvSpPr txBox="1">
                <a:spLocks noChangeArrowheads="1"/>
              </p:cNvSpPr>
              <p:nvPr/>
            </p:nvSpPr>
            <p:spPr bwMode="auto">
              <a:xfrm>
                <a:off x="2058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2</a:t>
                </a:r>
              </a:p>
            </p:txBody>
          </p:sp>
          <p:sp>
            <p:nvSpPr>
              <p:cNvPr id="36" name="Text Box 11"/>
              <p:cNvSpPr txBox="1">
                <a:spLocks noChangeArrowheads="1"/>
              </p:cNvSpPr>
              <p:nvPr/>
            </p:nvSpPr>
            <p:spPr bwMode="auto">
              <a:xfrm>
                <a:off x="2566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3</a:t>
                </a:r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3070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4</a:t>
                </a:r>
              </a:p>
            </p:txBody>
          </p:sp>
          <p:sp>
            <p:nvSpPr>
              <p:cNvPr id="38" name="Text Box 13"/>
              <p:cNvSpPr txBox="1">
                <a:spLocks noChangeArrowheads="1"/>
              </p:cNvSpPr>
              <p:nvPr/>
            </p:nvSpPr>
            <p:spPr bwMode="auto">
              <a:xfrm>
                <a:off x="3582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5</a:t>
                </a:r>
              </a:p>
            </p:txBody>
          </p:sp>
          <p:sp>
            <p:nvSpPr>
              <p:cNvPr id="39" name="Text Box 14"/>
              <p:cNvSpPr txBox="1">
                <a:spLocks noChangeArrowheads="1"/>
              </p:cNvSpPr>
              <p:nvPr/>
            </p:nvSpPr>
            <p:spPr bwMode="auto">
              <a:xfrm>
                <a:off x="4088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6</a:t>
                </a:r>
              </a:p>
            </p:txBody>
          </p:sp>
          <p:sp>
            <p:nvSpPr>
              <p:cNvPr id="40" name="Text Box 15"/>
              <p:cNvSpPr txBox="1">
                <a:spLocks noChangeArrowheads="1"/>
              </p:cNvSpPr>
              <p:nvPr/>
            </p:nvSpPr>
            <p:spPr bwMode="auto">
              <a:xfrm>
                <a:off x="4597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7</a:t>
                </a:r>
              </a:p>
            </p:txBody>
          </p:sp>
          <p:sp>
            <p:nvSpPr>
              <p:cNvPr id="41" name="Text Box 16"/>
              <p:cNvSpPr txBox="1">
                <a:spLocks noChangeArrowheads="1"/>
              </p:cNvSpPr>
              <p:nvPr/>
            </p:nvSpPr>
            <p:spPr bwMode="auto">
              <a:xfrm>
                <a:off x="5104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8</a:t>
                </a:r>
              </a:p>
            </p:txBody>
          </p:sp>
        </p:grpSp>
        <p:grpSp>
          <p:nvGrpSpPr>
            <p:cNvPr id="13" name="Group 17"/>
            <p:cNvGrpSpPr>
              <a:grpSpLocks/>
            </p:cNvGrpSpPr>
            <p:nvPr/>
          </p:nvGrpSpPr>
          <p:grpSpPr bwMode="auto">
            <a:xfrm>
              <a:off x="171" y="916"/>
              <a:ext cx="2457" cy="253"/>
              <a:chOff x="135" y="916"/>
              <a:chExt cx="2457" cy="253"/>
            </a:xfrm>
          </p:grpSpPr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135" y="917"/>
                <a:ext cx="2433" cy="2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SG" sz="2400">
                  <a:latin typeface="Times New Roman" pitchFamily="18" charset="0"/>
                </a:endParaRPr>
              </a:p>
            </p:txBody>
          </p: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>
                <a:off x="404" y="916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16" name="Line 20"/>
              <p:cNvSpPr>
                <a:spLocks noChangeShapeType="1"/>
              </p:cNvSpPr>
              <p:nvPr/>
            </p:nvSpPr>
            <p:spPr bwMode="auto">
              <a:xfrm>
                <a:off x="677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17" name="Line 21"/>
              <p:cNvSpPr>
                <a:spLocks noChangeShapeType="1"/>
              </p:cNvSpPr>
              <p:nvPr/>
            </p:nvSpPr>
            <p:spPr bwMode="auto">
              <a:xfrm>
                <a:off x="950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18" name="Line 22"/>
              <p:cNvSpPr>
                <a:spLocks noChangeShapeType="1"/>
              </p:cNvSpPr>
              <p:nvPr/>
            </p:nvSpPr>
            <p:spPr bwMode="auto">
              <a:xfrm>
                <a:off x="1223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19" name="Line 23"/>
              <p:cNvSpPr>
                <a:spLocks noChangeShapeType="1"/>
              </p:cNvSpPr>
              <p:nvPr/>
            </p:nvSpPr>
            <p:spPr bwMode="auto">
              <a:xfrm>
                <a:off x="1496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20" name="Line 24"/>
              <p:cNvSpPr>
                <a:spLocks noChangeShapeType="1"/>
              </p:cNvSpPr>
              <p:nvPr/>
            </p:nvSpPr>
            <p:spPr bwMode="auto">
              <a:xfrm>
                <a:off x="1769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21" name="Line 25"/>
              <p:cNvSpPr>
                <a:spLocks noChangeShapeType="1"/>
              </p:cNvSpPr>
              <p:nvPr/>
            </p:nvSpPr>
            <p:spPr bwMode="auto">
              <a:xfrm>
                <a:off x="2042" y="918"/>
                <a:ext cx="0" cy="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22" name="Line 26"/>
              <p:cNvSpPr>
                <a:spLocks noChangeShapeType="1"/>
              </p:cNvSpPr>
              <p:nvPr/>
            </p:nvSpPr>
            <p:spPr bwMode="auto">
              <a:xfrm>
                <a:off x="2314" y="918"/>
                <a:ext cx="0" cy="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grpSp>
            <p:nvGrpSpPr>
              <p:cNvPr id="23" name="Group 27"/>
              <p:cNvGrpSpPr>
                <a:grpSpLocks/>
              </p:cNvGrpSpPr>
              <p:nvPr/>
            </p:nvGrpSpPr>
            <p:grpSpPr bwMode="auto">
              <a:xfrm>
                <a:off x="142" y="947"/>
                <a:ext cx="2450" cy="213"/>
                <a:chOff x="142" y="947"/>
                <a:chExt cx="2450" cy="213"/>
              </a:xfrm>
            </p:grpSpPr>
            <p:sp>
              <p:nvSpPr>
                <p:cNvPr id="2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42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23</a:t>
                  </a:r>
                </a:p>
              </p:txBody>
            </p:sp>
            <p:sp>
              <p:nvSpPr>
                <p:cNvPr id="2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17" y="947"/>
                  <a:ext cx="269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17</a:t>
                  </a:r>
                </a:p>
              </p:txBody>
            </p:sp>
            <p:sp>
              <p:nvSpPr>
                <p:cNvPr id="2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745" y="947"/>
                  <a:ext cx="193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5</a:t>
                  </a:r>
                </a:p>
              </p:txBody>
            </p:sp>
            <p:sp>
              <p:nvSpPr>
                <p:cNvPr id="2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955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90</a:t>
                  </a:r>
                </a:p>
              </p:txBody>
            </p:sp>
            <p:sp>
              <p:nvSpPr>
                <p:cNvPr id="2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229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12</a:t>
                  </a:r>
                </a:p>
              </p:txBody>
            </p:sp>
            <p:sp>
              <p:nvSpPr>
                <p:cNvPr id="2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502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44</a:t>
                  </a:r>
                </a:p>
              </p:txBody>
            </p:sp>
            <p:sp>
              <p:nvSpPr>
                <p:cNvPr id="3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778" y="947"/>
                  <a:ext cx="269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38</a:t>
                  </a:r>
                </a:p>
              </p:txBody>
            </p:sp>
            <p:sp>
              <p:nvSpPr>
                <p:cNvPr id="3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049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84</a:t>
                  </a:r>
                </a:p>
              </p:txBody>
            </p:sp>
            <p:sp>
              <p:nvSpPr>
                <p:cNvPr id="32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323" y="947"/>
                  <a:ext cx="269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77</a:t>
                  </a:r>
                </a:p>
              </p:txBody>
            </p:sp>
          </p:grpSp>
        </p:grpSp>
      </p:grpSp>
      <p:grpSp>
        <p:nvGrpSpPr>
          <p:cNvPr id="42" name="Group 37"/>
          <p:cNvGrpSpPr>
            <a:grpSpLocks/>
          </p:cNvGrpSpPr>
          <p:nvPr/>
        </p:nvGrpSpPr>
        <p:grpSpPr bwMode="auto">
          <a:xfrm>
            <a:off x="309563" y="2593975"/>
            <a:ext cx="3900487" cy="401638"/>
            <a:chOff x="135" y="916"/>
            <a:chExt cx="2457" cy="253"/>
          </a:xfrm>
        </p:grpSpPr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135" y="917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44" name="Line 39"/>
            <p:cNvSpPr>
              <a:spLocks noChangeShapeType="1"/>
            </p:cNvSpPr>
            <p:nvPr/>
          </p:nvSpPr>
          <p:spPr bwMode="auto">
            <a:xfrm>
              <a:off x="404" y="916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>
              <a:off x="677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6" name="Line 41"/>
            <p:cNvSpPr>
              <a:spLocks noChangeShapeType="1"/>
            </p:cNvSpPr>
            <p:nvPr/>
          </p:nvSpPr>
          <p:spPr bwMode="auto">
            <a:xfrm>
              <a:off x="950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7" name="Line 42"/>
            <p:cNvSpPr>
              <a:spLocks noChangeShapeType="1"/>
            </p:cNvSpPr>
            <p:nvPr/>
          </p:nvSpPr>
          <p:spPr bwMode="auto">
            <a:xfrm>
              <a:off x="1223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8" name="Line 43"/>
            <p:cNvSpPr>
              <a:spLocks noChangeShapeType="1"/>
            </p:cNvSpPr>
            <p:nvPr/>
          </p:nvSpPr>
          <p:spPr bwMode="auto">
            <a:xfrm>
              <a:off x="1496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>
              <a:off x="1769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2042" y="918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2314" y="918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grpSp>
          <p:nvGrpSpPr>
            <p:cNvPr id="52" name="Group 47"/>
            <p:cNvGrpSpPr>
              <a:grpSpLocks/>
            </p:cNvGrpSpPr>
            <p:nvPr/>
          </p:nvGrpSpPr>
          <p:grpSpPr bwMode="auto">
            <a:xfrm>
              <a:off x="142" y="947"/>
              <a:ext cx="2450" cy="213"/>
              <a:chOff x="142" y="947"/>
              <a:chExt cx="2450" cy="213"/>
            </a:xfrm>
          </p:grpSpPr>
          <p:sp>
            <p:nvSpPr>
              <p:cNvPr id="53" name="Text Box 48"/>
              <p:cNvSpPr txBox="1">
                <a:spLocks noChangeArrowheads="1"/>
              </p:cNvSpPr>
              <p:nvPr/>
            </p:nvSpPr>
            <p:spPr bwMode="auto">
              <a:xfrm>
                <a:off x="142" y="947"/>
                <a:ext cx="27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17</a:t>
                </a:r>
              </a:p>
            </p:txBody>
          </p:sp>
          <p:sp>
            <p:nvSpPr>
              <p:cNvPr id="54" name="Text Box 49"/>
              <p:cNvSpPr txBox="1">
                <a:spLocks noChangeArrowheads="1"/>
              </p:cNvSpPr>
              <p:nvPr/>
            </p:nvSpPr>
            <p:spPr bwMode="auto">
              <a:xfrm>
                <a:off x="417" y="947"/>
                <a:ext cx="27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23</a:t>
                </a:r>
              </a:p>
            </p:txBody>
          </p:sp>
          <p:sp>
            <p:nvSpPr>
              <p:cNvPr id="55" name="Text Box 50"/>
              <p:cNvSpPr txBox="1">
                <a:spLocks noChangeArrowheads="1"/>
              </p:cNvSpPr>
              <p:nvPr/>
            </p:nvSpPr>
            <p:spPr bwMode="auto">
              <a:xfrm>
                <a:off x="745" y="947"/>
                <a:ext cx="1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5</a:t>
                </a:r>
              </a:p>
            </p:txBody>
          </p:sp>
          <p:sp>
            <p:nvSpPr>
              <p:cNvPr id="56" name="Text Box 51"/>
              <p:cNvSpPr txBox="1">
                <a:spLocks noChangeArrowheads="1"/>
              </p:cNvSpPr>
              <p:nvPr/>
            </p:nvSpPr>
            <p:spPr bwMode="auto">
              <a:xfrm>
                <a:off x="955" y="947"/>
                <a:ext cx="27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90</a:t>
                </a:r>
              </a:p>
            </p:txBody>
          </p:sp>
          <p:sp>
            <p:nvSpPr>
              <p:cNvPr id="57" name="Text Box 52"/>
              <p:cNvSpPr txBox="1">
                <a:spLocks noChangeArrowheads="1"/>
              </p:cNvSpPr>
              <p:nvPr/>
            </p:nvSpPr>
            <p:spPr bwMode="auto">
              <a:xfrm>
                <a:off x="1229" y="947"/>
                <a:ext cx="27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12</a:t>
                </a:r>
              </a:p>
            </p:txBody>
          </p:sp>
          <p:sp>
            <p:nvSpPr>
              <p:cNvPr id="58" name="Text Box 53"/>
              <p:cNvSpPr txBox="1">
                <a:spLocks noChangeArrowheads="1"/>
              </p:cNvSpPr>
              <p:nvPr/>
            </p:nvSpPr>
            <p:spPr bwMode="auto">
              <a:xfrm>
                <a:off x="1502" y="947"/>
                <a:ext cx="27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44</a:t>
                </a:r>
              </a:p>
            </p:txBody>
          </p:sp>
          <p:sp>
            <p:nvSpPr>
              <p:cNvPr id="59" name="Text Box 54"/>
              <p:cNvSpPr txBox="1">
                <a:spLocks noChangeArrowheads="1"/>
              </p:cNvSpPr>
              <p:nvPr/>
            </p:nvSpPr>
            <p:spPr bwMode="auto">
              <a:xfrm>
                <a:off x="1778" y="947"/>
                <a:ext cx="26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38</a:t>
                </a:r>
              </a:p>
            </p:txBody>
          </p:sp>
          <p:sp>
            <p:nvSpPr>
              <p:cNvPr id="60" name="Text Box 55"/>
              <p:cNvSpPr txBox="1">
                <a:spLocks noChangeArrowheads="1"/>
              </p:cNvSpPr>
              <p:nvPr/>
            </p:nvSpPr>
            <p:spPr bwMode="auto">
              <a:xfrm>
                <a:off x="2049" y="947"/>
                <a:ext cx="27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84</a:t>
                </a:r>
              </a:p>
            </p:txBody>
          </p:sp>
          <p:sp>
            <p:nvSpPr>
              <p:cNvPr id="61" name="Text Box 56"/>
              <p:cNvSpPr txBox="1">
                <a:spLocks noChangeArrowheads="1"/>
              </p:cNvSpPr>
              <p:nvPr/>
            </p:nvSpPr>
            <p:spPr bwMode="auto">
              <a:xfrm>
                <a:off x="2323" y="947"/>
                <a:ext cx="26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77</a:t>
                </a:r>
              </a:p>
            </p:txBody>
          </p:sp>
        </p:grpSp>
      </p:grpSp>
      <p:grpSp>
        <p:nvGrpSpPr>
          <p:cNvPr id="62" name="Group 57"/>
          <p:cNvGrpSpPr>
            <a:grpSpLocks/>
          </p:cNvGrpSpPr>
          <p:nvPr/>
        </p:nvGrpSpPr>
        <p:grpSpPr bwMode="auto">
          <a:xfrm>
            <a:off x="309563" y="3700463"/>
            <a:ext cx="3900487" cy="401637"/>
            <a:chOff x="219" y="2024"/>
            <a:chExt cx="2457" cy="253"/>
          </a:xfrm>
        </p:grpSpPr>
        <p:sp>
          <p:nvSpPr>
            <p:cNvPr id="63" name="Rectangle 58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64" name="Line 59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5" name="Line 60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6" name="Line 61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7" name="Line 62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8" name="Line 63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9" name="Line 64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70" name="Line 65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71" name="Line 66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73" name="Text Box 68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74" name="Text Box 69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75" name="Text Box 70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76" name="Text Box 71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77" name="Text Box 72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78" name="Text Box 73"/>
            <p:cNvSpPr txBox="1">
              <a:spLocks noChangeArrowheads="1"/>
            </p:cNvSpPr>
            <p:nvPr/>
          </p:nvSpPr>
          <p:spPr bwMode="auto">
            <a:xfrm>
              <a:off x="1862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79" name="Text Box 74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80" name="Text Box 75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81" name="Group 76"/>
          <p:cNvGrpSpPr>
            <a:grpSpLocks/>
          </p:cNvGrpSpPr>
          <p:nvPr/>
        </p:nvGrpSpPr>
        <p:grpSpPr bwMode="auto">
          <a:xfrm>
            <a:off x="309563" y="4908550"/>
            <a:ext cx="3900487" cy="401638"/>
            <a:chOff x="219" y="2024"/>
            <a:chExt cx="2457" cy="253"/>
          </a:xfrm>
        </p:grpSpPr>
        <p:sp>
          <p:nvSpPr>
            <p:cNvPr id="82" name="Rectangle 77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83" name="Line 78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4" name="Line 79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5" name="Line 80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6" name="Line 81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7" name="Line 82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8" name="Line 83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9" name="Line 84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90" name="Line 85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91" name="Text Box 86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92" name="Text Box 87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93" name="Text Box 88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94" name="Text Box 89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95" name="Text Box 90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96" name="Text Box 91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97" name="Text Box 92"/>
            <p:cNvSpPr txBox="1">
              <a:spLocks noChangeArrowheads="1"/>
            </p:cNvSpPr>
            <p:nvPr/>
          </p:nvSpPr>
          <p:spPr bwMode="auto">
            <a:xfrm>
              <a:off x="1862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98" name="Text Box 93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99" name="Text Box 94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100" name="Group 95"/>
          <p:cNvGrpSpPr>
            <a:grpSpLocks/>
          </p:cNvGrpSpPr>
          <p:nvPr/>
        </p:nvGrpSpPr>
        <p:grpSpPr bwMode="auto">
          <a:xfrm>
            <a:off x="4929188" y="1485900"/>
            <a:ext cx="3900487" cy="401638"/>
            <a:chOff x="219" y="2024"/>
            <a:chExt cx="2457" cy="253"/>
          </a:xfrm>
        </p:grpSpPr>
        <p:sp>
          <p:nvSpPr>
            <p:cNvPr id="101" name="Rectangle 96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102" name="Line 97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4" name="Line 99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5" name="Line 100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6" name="Line 101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7" name="Line 102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8" name="Line 103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9" name="Line 104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10" name="Text Box 105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111" name="Text Box 106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112" name="Text Box 107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113" name="Text Box 108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114" name="Text Box 109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115" name="Text Box 110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116" name="Text Box 111"/>
            <p:cNvSpPr txBox="1">
              <a:spLocks noChangeArrowheads="1"/>
            </p:cNvSpPr>
            <p:nvPr/>
          </p:nvSpPr>
          <p:spPr bwMode="auto">
            <a:xfrm>
              <a:off x="1862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117" name="Text Box 112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118" name="Text Box 113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119" name="Group 114"/>
          <p:cNvGrpSpPr>
            <a:grpSpLocks/>
          </p:cNvGrpSpPr>
          <p:nvPr/>
        </p:nvGrpSpPr>
        <p:grpSpPr bwMode="auto">
          <a:xfrm>
            <a:off x="4960938" y="2614613"/>
            <a:ext cx="3900487" cy="401637"/>
            <a:chOff x="219" y="2024"/>
            <a:chExt cx="2457" cy="253"/>
          </a:xfrm>
        </p:grpSpPr>
        <p:sp>
          <p:nvSpPr>
            <p:cNvPr id="120" name="Rectangle 115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121" name="Line 116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2" name="Line 117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3" name="Line 118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4" name="Line 119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5" name="Line 120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6" name="Line 121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7" name="Line 122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8" name="Line 123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9" name="Text Box 124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130" name="Text Box 125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131" name="Text Box 126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132" name="Text Box 127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133" name="Text Box 128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134" name="Text Box 129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135" name="Text Box 130"/>
            <p:cNvSpPr txBox="1">
              <a:spLocks noChangeArrowheads="1"/>
            </p:cNvSpPr>
            <p:nvPr/>
          </p:nvSpPr>
          <p:spPr bwMode="auto">
            <a:xfrm>
              <a:off x="1862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136" name="Text Box 131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137" name="Text Box 132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138" name="Group 133"/>
          <p:cNvGrpSpPr>
            <a:grpSpLocks/>
          </p:cNvGrpSpPr>
          <p:nvPr/>
        </p:nvGrpSpPr>
        <p:grpSpPr bwMode="auto">
          <a:xfrm>
            <a:off x="4938713" y="3824288"/>
            <a:ext cx="3900487" cy="401637"/>
            <a:chOff x="219" y="2024"/>
            <a:chExt cx="2457" cy="253"/>
          </a:xfrm>
        </p:grpSpPr>
        <p:sp>
          <p:nvSpPr>
            <p:cNvPr id="139" name="Rectangle 134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140" name="Line 135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1" name="Line 136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2" name="Line 137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3" name="Line 138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4" name="Line 139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5" name="Line 140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6" name="Line 141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7" name="Line 142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8" name="Text Box 143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149" name="Text Box 144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150" name="Text Box 145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151" name="Text Box 146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152" name="Text Box 147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153" name="Text Box 148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154" name="Text Box 149"/>
            <p:cNvSpPr txBox="1">
              <a:spLocks noChangeArrowheads="1"/>
            </p:cNvSpPr>
            <p:nvPr/>
          </p:nvSpPr>
          <p:spPr bwMode="auto">
            <a:xfrm>
              <a:off x="1862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155" name="Text Box 150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156" name="Text Box 151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157" name="Group 152"/>
          <p:cNvGrpSpPr>
            <a:grpSpLocks/>
          </p:cNvGrpSpPr>
          <p:nvPr/>
        </p:nvGrpSpPr>
        <p:grpSpPr bwMode="auto">
          <a:xfrm>
            <a:off x="5011738" y="4962525"/>
            <a:ext cx="3902075" cy="401638"/>
            <a:chOff x="219" y="2024"/>
            <a:chExt cx="2458" cy="253"/>
          </a:xfrm>
        </p:grpSpPr>
        <p:sp>
          <p:nvSpPr>
            <p:cNvPr id="158" name="Rectangle 153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159" name="Line 154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0" name="Line 155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1" name="Line 156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2" name="Line 157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3" name="Line 158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4" name="Line 159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5" name="Line 160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6" name="Line 161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7" name="Text Box 162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168" name="Text Box 163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169" name="Text Box 164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170" name="Text Box 165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171" name="Text Box 166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172" name="Text Box 167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173" name="Text Box 168"/>
            <p:cNvSpPr txBox="1">
              <a:spLocks noChangeArrowheads="1"/>
            </p:cNvSpPr>
            <p:nvPr/>
          </p:nvSpPr>
          <p:spPr bwMode="auto">
            <a:xfrm>
              <a:off x="1862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174" name="Text Box 169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  <p:sp>
          <p:nvSpPr>
            <p:cNvPr id="175" name="Text Box 170"/>
            <p:cNvSpPr txBox="1">
              <a:spLocks noChangeArrowheads="1"/>
            </p:cNvSpPr>
            <p:nvPr/>
          </p:nvSpPr>
          <p:spPr bwMode="auto">
            <a:xfrm>
              <a:off x="2407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</p:grpSp>
      <p:sp>
        <p:nvSpPr>
          <p:cNvPr id="176" name="Freeform 171"/>
          <p:cNvSpPr>
            <a:spLocks/>
          </p:cNvSpPr>
          <p:nvPr/>
        </p:nvSpPr>
        <p:spPr bwMode="auto">
          <a:xfrm>
            <a:off x="1422400" y="4240213"/>
            <a:ext cx="368300" cy="241300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77" name="Group 172"/>
          <p:cNvGrpSpPr>
            <a:grpSpLocks/>
          </p:cNvGrpSpPr>
          <p:nvPr/>
        </p:nvGrpSpPr>
        <p:grpSpPr bwMode="auto">
          <a:xfrm>
            <a:off x="584200" y="1965325"/>
            <a:ext cx="1360488" cy="341313"/>
            <a:chOff x="368" y="1238"/>
            <a:chExt cx="857" cy="215"/>
          </a:xfrm>
        </p:grpSpPr>
        <p:sp>
          <p:nvSpPr>
            <p:cNvPr id="178" name="Freeform 173"/>
            <p:cNvSpPr>
              <a:spLocks/>
            </p:cNvSpPr>
            <p:nvPr/>
          </p:nvSpPr>
          <p:spPr bwMode="auto">
            <a:xfrm>
              <a:off x="368" y="1238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79" name="Text Box 174"/>
            <p:cNvSpPr txBox="1">
              <a:spLocks noChangeArrowheads="1"/>
            </p:cNvSpPr>
            <p:nvPr/>
          </p:nvSpPr>
          <p:spPr bwMode="auto">
            <a:xfrm>
              <a:off x="639" y="1261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</p:grpSp>
      <p:sp>
        <p:nvSpPr>
          <p:cNvPr id="180" name="Text Box 175"/>
          <p:cNvSpPr txBox="1">
            <a:spLocks noChangeArrowheads="1"/>
          </p:cNvSpPr>
          <p:nvPr/>
        </p:nvSpPr>
        <p:spPr bwMode="auto">
          <a:xfrm>
            <a:off x="1398588" y="4422775"/>
            <a:ext cx="369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tx2"/>
                </a:solidFill>
                <a:latin typeface="Tahoma" pitchFamily="34" charset="0"/>
                <a:ea typeface="ＭＳ Ｐゴシック" pitchFamily="34" charset="-128"/>
              </a:rPr>
              <a:t>ok</a:t>
            </a:r>
          </a:p>
        </p:txBody>
      </p:sp>
      <p:sp>
        <p:nvSpPr>
          <p:cNvPr id="181" name="Freeform 176"/>
          <p:cNvSpPr>
            <a:spLocks/>
          </p:cNvSpPr>
          <p:nvPr/>
        </p:nvSpPr>
        <p:spPr bwMode="auto">
          <a:xfrm>
            <a:off x="984250" y="312737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82" name="Group 177"/>
          <p:cNvGrpSpPr>
            <a:grpSpLocks/>
          </p:cNvGrpSpPr>
          <p:nvPr/>
        </p:nvGrpSpPr>
        <p:grpSpPr bwMode="auto">
          <a:xfrm>
            <a:off x="984250" y="3127375"/>
            <a:ext cx="1438275" cy="317500"/>
            <a:chOff x="620" y="1970"/>
            <a:chExt cx="906" cy="200"/>
          </a:xfrm>
        </p:grpSpPr>
        <p:sp>
          <p:nvSpPr>
            <p:cNvPr id="183" name="Text Box 178"/>
            <p:cNvSpPr txBox="1">
              <a:spLocks noChangeArrowheads="1"/>
            </p:cNvSpPr>
            <p:nvPr/>
          </p:nvSpPr>
          <p:spPr bwMode="auto">
            <a:xfrm>
              <a:off x="940" y="1978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184" name="Freeform 179"/>
            <p:cNvSpPr>
              <a:spLocks/>
            </p:cNvSpPr>
            <p:nvPr/>
          </p:nvSpPr>
          <p:spPr bwMode="auto">
            <a:xfrm>
              <a:off x="620" y="1970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185" name="Freeform 180"/>
          <p:cNvSpPr>
            <a:spLocks/>
          </p:cNvSpPr>
          <p:nvPr/>
        </p:nvSpPr>
        <p:spPr bwMode="auto">
          <a:xfrm>
            <a:off x="1920875" y="421957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86" name="Group 181"/>
          <p:cNvGrpSpPr>
            <a:grpSpLocks/>
          </p:cNvGrpSpPr>
          <p:nvPr/>
        </p:nvGrpSpPr>
        <p:grpSpPr bwMode="auto">
          <a:xfrm>
            <a:off x="1920875" y="4219575"/>
            <a:ext cx="1333500" cy="331788"/>
            <a:chOff x="1210" y="2658"/>
            <a:chExt cx="840" cy="209"/>
          </a:xfrm>
        </p:grpSpPr>
        <p:sp>
          <p:nvSpPr>
            <p:cNvPr id="187" name="Text Box 182"/>
            <p:cNvSpPr txBox="1">
              <a:spLocks noChangeArrowheads="1"/>
            </p:cNvSpPr>
            <p:nvPr/>
          </p:nvSpPr>
          <p:spPr bwMode="auto">
            <a:xfrm>
              <a:off x="1464" y="2675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188" name="Freeform 183"/>
            <p:cNvSpPr>
              <a:spLocks/>
            </p:cNvSpPr>
            <p:nvPr/>
          </p:nvSpPr>
          <p:spPr bwMode="auto">
            <a:xfrm>
              <a:off x="1210" y="2658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189" name="Freeform 184"/>
          <p:cNvSpPr>
            <a:spLocks/>
          </p:cNvSpPr>
          <p:nvPr/>
        </p:nvSpPr>
        <p:spPr bwMode="auto">
          <a:xfrm>
            <a:off x="2295525" y="545147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90" name="Group 185"/>
          <p:cNvGrpSpPr>
            <a:grpSpLocks/>
          </p:cNvGrpSpPr>
          <p:nvPr/>
        </p:nvGrpSpPr>
        <p:grpSpPr bwMode="auto">
          <a:xfrm>
            <a:off x="2295525" y="5451475"/>
            <a:ext cx="1385888" cy="339725"/>
            <a:chOff x="1446" y="3434"/>
            <a:chExt cx="873" cy="214"/>
          </a:xfrm>
        </p:grpSpPr>
        <p:sp>
          <p:nvSpPr>
            <p:cNvPr id="191" name="Text Box 186"/>
            <p:cNvSpPr txBox="1">
              <a:spLocks noChangeArrowheads="1"/>
            </p:cNvSpPr>
            <p:nvPr/>
          </p:nvSpPr>
          <p:spPr bwMode="auto">
            <a:xfrm>
              <a:off x="1733" y="3456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192" name="Freeform 187"/>
            <p:cNvSpPr>
              <a:spLocks/>
            </p:cNvSpPr>
            <p:nvPr/>
          </p:nvSpPr>
          <p:spPr bwMode="auto">
            <a:xfrm>
              <a:off x="1446" y="3434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193" name="Freeform 188"/>
          <p:cNvSpPr>
            <a:spLocks/>
          </p:cNvSpPr>
          <p:nvPr/>
        </p:nvSpPr>
        <p:spPr bwMode="auto">
          <a:xfrm>
            <a:off x="7294563" y="199707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94" name="Group 189"/>
          <p:cNvGrpSpPr>
            <a:grpSpLocks/>
          </p:cNvGrpSpPr>
          <p:nvPr/>
        </p:nvGrpSpPr>
        <p:grpSpPr bwMode="auto">
          <a:xfrm>
            <a:off x="6318250" y="1997075"/>
            <a:ext cx="1350963" cy="390525"/>
            <a:chOff x="3980" y="1258"/>
            <a:chExt cx="851" cy="246"/>
          </a:xfrm>
        </p:grpSpPr>
        <p:sp>
          <p:nvSpPr>
            <p:cNvPr id="195" name="Text Box 190"/>
            <p:cNvSpPr txBox="1">
              <a:spLocks noChangeArrowheads="1"/>
            </p:cNvSpPr>
            <p:nvPr/>
          </p:nvSpPr>
          <p:spPr bwMode="auto">
            <a:xfrm>
              <a:off x="3980" y="1312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196" name="Freeform 191"/>
            <p:cNvSpPr>
              <a:spLocks/>
            </p:cNvSpPr>
            <p:nvPr/>
          </p:nvSpPr>
          <p:spPr bwMode="auto">
            <a:xfrm>
              <a:off x="4595" y="1258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197" name="Freeform 192"/>
          <p:cNvSpPr>
            <a:spLocks/>
          </p:cNvSpPr>
          <p:nvPr/>
        </p:nvSpPr>
        <p:spPr bwMode="auto">
          <a:xfrm>
            <a:off x="7742238" y="314642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98" name="Group 193"/>
          <p:cNvGrpSpPr>
            <a:grpSpLocks/>
          </p:cNvGrpSpPr>
          <p:nvPr/>
        </p:nvGrpSpPr>
        <p:grpSpPr bwMode="auto">
          <a:xfrm>
            <a:off x="6734175" y="3146425"/>
            <a:ext cx="1382713" cy="339725"/>
            <a:chOff x="4242" y="1982"/>
            <a:chExt cx="871" cy="214"/>
          </a:xfrm>
        </p:grpSpPr>
        <p:sp>
          <p:nvSpPr>
            <p:cNvPr id="199" name="Text Box 194"/>
            <p:cNvSpPr txBox="1">
              <a:spLocks noChangeArrowheads="1"/>
            </p:cNvSpPr>
            <p:nvPr/>
          </p:nvSpPr>
          <p:spPr bwMode="auto">
            <a:xfrm>
              <a:off x="4242" y="2004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200" name="Freeform 195"/>
            <p:cNvSpPr>
              <a:spLocks/>
            </p:cNvSpPr>
            <p:nvPr/>
          </p:nvSpPr>
          <p:spPr bwMode="auto">
            <a:xfrm>
              <a:off x="4877" y="1982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201" name="Freeform 196"/>
          <p:cNvSpPr>
            <a:spLocks/>
          </p:cNvSpPr>
          <p:nvPr/>
        </p:nvSpPr>
        <p:spPr bwMode="auto">
          <a:xfrm>
            <a:off x="8231188" y="4395788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202" name="Group 197"/>
          <p:cNvGrpSpPr>
            <a:grpSpLocks/>
          </p:cNvGrpSpPr>
          <p:nvPr/>
        </p:nvGrpSpPr>
        <p:grpSpPr bwMode="auto">
          <a:xfrm>
            <a:off x="7231063" y="4395788"/>
            <a:ext cx="1374775" cy="336550"/>
            <a:chOff x="4555" y="2769"/>
            <a:chExt cx="866" cy="212"/>
          </a:xfrm>
        </p:grpSpPr>
        <p:sp>
          <p:nvSpPr>
            <p:cNvPr id="203" name="Text Box 198"/>
            <p:cNvSpPr txBox="1">
              <a:spLocks noChangeArrowheads="1"/>
            </p:cNvSpPr>
            <p:nvPr/>
          </p:nvSpPr>
          <p:spPr bwMode="auto">
            <a:xfrm>
              <a:off x="4555" y="2789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204" name="Freeform 199"/>
            <p:cNvSpPr>
              <a:spLocks/>
            </p:cNvSpPr>
            <p:nvPr/>
          </p:nvSpPr>
          <p:spPr bwMode="auto">
            <a:xfrm>
              <a:off x="5185" y="2769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205" name="Text Box 203"/>
          <p:cNvSpPr txBox="1">
            <a:spLocks noChangeArrowheads="1"/>
          </p:cNvSpPr>
          <p:nvPr/>
        </p:nvSpPr>
        <p:spPr bwMode="auto">
          <a:xfrm>
            <a:off x="7523163" y="5610225"/>
            <a:ext cx="1344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chemeClr val="hlink"/>
                </a:solidFill>
                <a:latin typeface="Tahoma" pitchFamily="34" charset="0"/>
                <a:cs typeface="Tahoma" pitchFamily="34" charset="0"/>
              </a:rPr>
              <a:t>Done!</a:t>
            </a:r>
            <a:endParaRPr lang="en-SG" sz="2400" dirty="0">
              <a:solidFill>
                <a:schemeClr val="hlin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06" name="TextBox 205"/>
          <p:cNvSpPr txBox="1">
            <a:spLocks noChangeArrowheads="1"/>
          </p:cNvSpPr>
          <p:nvPr/>
        </p:nvSpPr>
        <p:spPr bwMode="auto">
          <a:xfrm>
            <a:off x="3768724" y="5561013"/>
            <a:ext cx="3462339" cy="70788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Q: Is the array sorted?</a:t>
            </a:r>
          </a:p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Q: What have we achieved?</a:t>
            </a:r>
            <a:endParaRPr lang="en-SG" sz="2000" dirty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37456F-9B4A-DB0D-15BF-EEE2A0C8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DA8853-1695-71B0-0F9F-DE873995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050" dirty="0"/>
              <a:t>Week10R - </a:t>
            </a:r>
            <a:fld id="{2E4790E1-2590-4AEE-892D-AB46A7688113}" type="slidenum">
              <a:rPr lang="en-US" sz="1050" smtClean="0"/>
              <a:pPr>
                <a:defRPr/>
              </a:pPr>
              <a:t>6</a:t>
            </a:fld>
            <a:endParaRPr lang="en-US" sz="105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403EF-271F-E6A5-0AE8-77754513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356594472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Insertion Sort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90525" y="4181475"/>
            <a:ext cx="81168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SG" sz="20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D70864A-3031-49A0-A6F2-F45BF672F1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82000" cy="535347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</p:txBody>
      </p:sp>
      <p:grpSp>
        <p:nvGrpSpPr>
          <p:cNvPr id="14" name="Group 19">
            <a:extLst>
              <a:ext uri="{FF2B5EF4-FFF2-40B4-BE49-F238E27FC236}">
                <a16:creationId xmlns:a16="http://schemas.microsoft.com/office/drawing/2014/main" id="{F4FFE805-631C-4549-A618-AA681FE4D558}"/>
              </a:ext>
            </a:extLst>
          </p:cNvPr>
          <p:cNvGrpSpPr>
            <a:grpSpLocks/>
          </p:cNvGrpSpPr>
          <p:nvPr/>
        </p:nvGrpSpPr>
        <p:grpSpPr bwMode="auto">
          <a:xfrm>
            <a:off x="2554836" y="3059594"/>
            <a:ext cx="3048000" cy="409575"/>
            <a:chOff x="1344" y="2064"/>
            <a:chExt cx="1920" cy="258"/>
          </a:xfrm>
        </p:grpSpPr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49E9F815-6FED-475C-BE16-279763C81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5</a:t>
              </a:r>
            </a:p>
          </p:txBody>
        </p:sp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1989F1DC-5724-4625-B65E-7A48AC6A6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DF51DAE4-0283-4148-B674-080D5301E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64"/>
              <a:ext cx="384" cy="25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7</a:t>
              </a:r>
            </a:p>
          </p:txBody>
        </p:sp>
        <p:sp>
          <p:nvSpPr>
            <p:cNvPr id="19" name="Text Box 23">
              <a:extLst>
                <a:ext uri="{FF2B5EF4-FFF2-40B4-BE49-F238E27FC236}">
                  <a16:creationId xmlns:a16="http://schemas.microsoft.com/office/drawing/2014/main" id="{76E0D9DC-B137-4924-8EEA-62ACA049E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384" cy="25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20" name="Text Box 24">
              <a:extLst>
                <a:ext uri="{FF2B5EF4-FFF2-40B4-BE49-F238E27FC236}">
                  <a16:creationId xmlns:a16="http://schemas.microsoft.com/office/drawing/2014/main" id="{E56C9623-EAD1-493D-ABA0-7847AF5AE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64"/>
              <a:ext cx="384" cy="25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6</a:t>
              </a:r>
            </a:p>
          </p:txBody>
        </p:sp>
      </p:grpSp>
      <p:grpSp>
        <p:nvGrpSpPr>
          <p:cNvPr id="23" name="Group 33">
            <a:extLst>
              <a:ext uri="{FF2B5EF4-FFF2-40B4-BE49-F238E27FC236}">
                <a16:creationId xmlns:a16="http://schemas.microsoft.com/office/drawing/2014/main" id="{527750FD-B912-4CD6-9454-1E13ADC2EEDF}"/>
              </a:ext>
            </a:extLst>
          </p:cNvPr>
          <p:cNvGrpSpPr>
            <a:grpSpLocks/>
          </p:cNvGrpSpPr>
          <p:nvPr/>
        </p:nvGrpSpPr>
        <p:grpSpPr bwMode="auto">
          <a:xfrm>
            <a:off x="2173836" y="1525320"/>
            <a:ext cx="3475039" cy="1171575"/>
            <a:chOff x="1752600" y="2108200"/>
            <a:chExt cx="3475039" cy="1171575"/>
          </a:xfrm>
        </p:grpSpPr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BEA274BE-48BD-49E9-988A-B87449CB11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0075" y="2565400"/>
              <a:ext cx="3357564" cy="714375"/>
              <a:chOff x="1178" y="1392"/>
              <a:chExt cx="2115" cy="450"/>
            </a:xfrm>
          </p:grpSpPr>
          <p:sp>
            <p:nvSpPr>
              <p:cNvPr id="29" name="Text Box 7">
                <a:extLst>
                  <a:ext uri="{FF2B5EF4-FFF2-40B4-BE49-F238E27FC236}">
                    <a16:creationId xmlns:a16="http://schemas.microsoft.com/office/drawing/2014/main" id="{76EEBB11-AB04-41E9-8BFD-E955CAD80B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8" y="1392"/>
                <a:ext cx="2115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1500" dirty="0">
                    <a:solidFill>
                      <a:srgbClr val="0000FF"/>
                    </a:solidFill>
                    <a:latin typeface="Verdana" pitchFamily="34" charset="0"/>
                  </a:rPr>
                  <a:t>a   [0]     [1]     [2]     [3]    [4] </a:t>
                </a:r>
              </a:p>
            </p:txBody>
          </p:sp>
          <p:grpSp>
            <p:nvGrpSpPr>
              <p:cNvPr id="30" name="Group 8">
                <a:extLst>
                  <a:ext uri="{FF2B5EF4-FFF2-40B4-BE49-F238E27FC236}">
                    <a16:creationId xmlns:a16="http://schemas.microsoft.com/office/drawing/2014/main" id="{0EA02EC1-D9C7-49AD-85D9-8373488690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1584"/>
                <a:ext cx="1920" cy="258"/>
                <a:chOff x="1344" y="1584"/>
                <a:chExt cx="1920" cy="258"/>
              </a:xfrm>
            </p:grpSpPr>
            <p:sp>
              <p:nvSpPr>
                <p:cNvPr id="31" name="Text Box 9">
                  <a:extLst>
                    <a:ext uri="{FF2B5EF4-FFF2-40B4-BE49-F238E27FC236}">
                      <a16:creationId xmlns:a16="http://schemas.microsoft.com/office/drawing/2014/main" id="{818F942E-67D7-4288-901C-CE4E1B085D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44" y="1584"/>
                  <a:ext cx="384" cy="258"/>
                </a:xfrm>
                <a:prstGeom prst="rect">
                  <a:avLst/>
                </a:prstGeom>
                <a:solidFill>
                  <a:srgbClr val="FFC000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/>
                    <a:t>10</a:t>
                  </a:r>
                </a:p>
              </p:txBody>
            </p:sp>
            <p:sp>
              <p:nvSpPr>
                <p:cNvPr id="32" name="Text Box 10">
                  <a:extLst>
                    <a:ext uri="{FF2B5EF4-FFF2-40B4-BE49-F238E27FC236}">
                      <a16:creationId xmlns:a16="http://schemas.microsoft.com/office/drawing/2014/main" id="{A591DD00-A0A1-4199-9309-05AA47BCAF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8" y="1584"/>
                  <a:ext cx="384" cy="258"/>
                </a:xfrm>
                <a:prstGeom prst="rect">
                  <a:avLst/>
                </a:prstGeom>
                <a:solidFill>
                  <a:schemeClr val="bg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 dirty="0"/>
                    <a:t>5</a:t>
                  </a:r>
                </a:p>
              </p:txBody>
            </p:sp>
            <p:sp>
              <p:nvSpPr>
                <p:cNvPr id="33" name="Text Box 11">
                  <a:extLst>
                    <a:ext uri="{FF2B5EF4-FFF2-40B4-BE49-F238E27FC236}">
                      <a16:creationId xmlns:a16="http://schemas.microsoft.com/office/drawing/2014/main" id="{F692C2B2-9594-471C-9396-D70AEA7C415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12" y="1584"/>
                  <a:ext cx="384" cy="258"/>
                </a:xfrm>
                <a:prstGeom prst="rect">
                  <a:avLst/>
                </a:prstGeom>
                <a:solidFill>
                  <a:schemeClr val="bg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/>
                    <a:t>7</a:t>
                  </a:r>
                </a:p>
              </p:txBody>
            </p:sp>
            <p:sp>
              <p:nvSpPr>
                <p:cNvPr id="34" name="Text Box 12">
                  <a:extLst>
                    <a:ext uri="{FF2B5EF4-FFF2-40B4-BE49-F238E27FC236}">
                      <a16:creationId xmlns:a16="http://schemas.microsoft.com/office/drawing/2014/main" id="{9E85C089-07CD-466A-8DC7-F6DDDC5C9F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96" y="1584"/>
                  <a:ext cx="384" cy="258"/>
                </a:xfrm>
                <a:prstGeom prst="rect">
                  <a:avLst/>
                </a:prstGeom>
                <a:solidFill>
                  <a:schemeClr val="bg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/>
                    <a:t>1</a:t>
                  </a:r>
                </a:p>
              </p:txBody>
            </p:sp>
            <p:sp>
              <p:nvSpPr>
                <p:cNvPr id="35" name="Text Box 13">
                  <a:extLst>
                    <a:ext uri="{FF2B5EF4-FFF2-40B4-BE49-F238E27FC236}">
                      <a16:creationId xmlns:a16="http://schemas.microsoft.com/office/drawing/2014/main" id="{F2E49419-7CDB-48CF-9AD8-0A5DCA8DD4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80" y="1584"/>
                  <a:ext cx="384" cy="258"/>
                </a:xfrm>
                <a:prstGeom prst="rect">
                  <a:avLst/>
                </a:prstGeom>
                <a:solidFill>
                  <a:schemeClr val="bg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/>
                    <a:t>6</a:t>
                  </a:r>
                </a:p>
              </p:txBody>
            </p:sp>
          </p:grpSp>
        </p:grpSp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BE97BDB1-7CDB-4C1F-9EA9-9846F07AE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2600" y="2108200"/>
              <a:ext cx="1524000" cy="457200"/>
              <a:chOff x="1104" y="1104"/>
              <a:chExt cx="960" cy="288"/>
            </a:xfrm>
          </p:grpSpPr>
          <p:sp>
            <p:nvSpPr>
              <p:cNvPr id="26" name="AutoShape 26">
                <a:extLst>
                  <a:ext uri="{FF2B5EF4-FFF2-40B4-BE49-F238E27FC236}">
                    <a16:creationId xmlns:a16="http://schemas.microsoft.com/office/drawing/2014/main" id="{EB6FB12E-B066-473F-BA3D-1240870BC38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488" y="1152"/>
                <a:ext cx="96" cy="384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25400" cap="sq">
                <a:solidFill>
                  <a:srgbClr val="9900CC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7" name="Text Box 27">
                <a:extLst>
                  <a:ext uri="{FF2B5EF4-FFF2-40B4-BE49-F238E27FC236}">
                    <a16:creationId xmlns:a16="http://schemas.microsoft.com/office/drawing/2014/main" id="{E5B53861-8A61-45A9-AD06-17FF9AC15B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104"/>
                <a:ext cx="96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i="1">
                    <a:solidFill>
                      <a:srgbClr val="9900CC"/>
                    </a:solidFill>
                  </a:rPr>
                  <a:t>Sorted region</a:t>
                </a:r>
              </a:p>
            </p:txBody>
          </p:sp>
        </p:grpSp>
      </p:grpSp>
      <p:grpSp>
        <p:nvGrpSpPr>
          <p:cNvPr id="36" name="Group 34">
            <a:extLst>
              <a:ext uri="{FF2B5EF4-FFF2-40B4-BE49-F238E27FC236}">
                <a16:creationId xmlns:a16="http://schemas.microsoft.com/office/drawing/2014/main" id="{2014848C-D6DB-466A-92C7-3641C7640051}"/>
              </a:ext>
            </a:extLst>
          </p:cNvPr>
          <p:cNvGrpSpPr>
            <a:grpSpLocks/>
          </p:cNvGrpSpPr>
          <p:nvPr/>
        </p:nvGrpSpPr>
        <p:grpSpPr bwMode="auto">
          <a:xfrm>
            <a:off x="3264449" y="2270056"/>
            <a:ext cx="5462587" cy="1111070"/>
            <a:chOff x="2843808" y="2852936"/>
            <a:chExt cx="5461992" cy="1111070"/>
          </a:xfrm>
        </p:grpSpPr>
        <p:sp>
          <p:nvSpPr>
            <p:cNvPr id="37" name="Oval 28">
              <a:extLst>
                <a:ext uri="{FF2B5EF4-FFF2-40B4-BE49-F238E27FC236}">
                  <a16:creationId xmlns:a16="http://schemas.microsoft.com/office/drawing/2014/main" id="{F54BFB11-604B-4D25-B705-C4D7A4D1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08" y="2852936"/>
              <a:ext cx="381000" cy="533400"/>
            </a:xfrm>
            <a:prstGeom prst="ellipse">
              <a:avLst/>
            </a:prstGeom>
            <a:noFill/>
            <a:ln w="25400" cap="sq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" name="Text Box 29">
              <a:extLst>
                <a:ext uri="{FF2B5EF4-FFF2-40B4-BE49-F238E27FC236}">
                  <a16:creationId xmlns:a16="http://schemas.microsoft.com/office/drawing/2014/main" id="{9A41B016-6198-48D4-A481-8E3A24724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957531"/>
              <a:ext cx="2438400" cy="10064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9900CC"/>
                  </a:solidFill>
                </a:rPr>
                <a:t>Where to insert a[1] in the sorted region to its left?</a:t>
              </a:r>
            </a:p>
          </p:txBody>
        </p:sp>
      </p:grpSp>
      <p:sp>
        <p:nvSpPr>
          <p:cNvPr id="40" name="Rectangle 3">
            <a:extLst>
              <a:ext uri="{FF2B5EF4-FFF2-40B4-BE49-F238E27FC236}">
                <a16:creationId xmlns:a16="http://schemas.microsoft.com/office/drawing/2014/main" id="{09A18C55-E8AA-4DEE-BD7A-6B2B65CBE7A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252568"/>
            <a:ext cx="8382000" cy="5353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Pass 1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Pass 2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US" sz="2200" dirty="0"/>
          </a:p>
        </p:txBody>
      </p:sp>
      <p:grpSp>
        <p:nvGrpSpPr>
          <p:cNvPr id="45" name="Group 43">
            <a:extLst>
              <a:ext uri="{FF2B5EF4-FFF2-40B4-BE49-F238E27FC236}">
                <a16:creationId xmlns:a16="http://schemas.microsoft.com/office/drawing/2014/main" id="{56F2727A-B8AA-499C-8643-6AD7541079D1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4798430"/>
            <a:ext cx="3048000" cy="409575"/>
            <a:chOff x="1344" y="2064"/>
            <a:chExt cx="1920" cy="258"/>
          </a:xfrm>
        </p:grpSpPr>
        <p:sp>
          <p:nvSpPr>
            <p:cNvPr id="46" name="Text Box 44">
              <a:extLst>
                <a:ext uri="{FF2B5EF4-FFF2-40B4-BE49-F238E27FC236}">
                  <a16:creationId xmlns:a16="http://schemas.microsoft.com/office/drawing/2014/main" id="{C60FF66F-8FBA-4BAC-A7E8-FB775D78F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5</a:t>
              </a:r>
            </a:p>
          </p:txBody>
        </p:sp>
        <p:sp>
          <p:nvSpPr>
            <p:cNvPr id="47" name="Text Box 45">
              <a:extLst>
                <a:ext uri="{FF2B5EF4-FFF2-40B4-BE49-F238E27FC236}">
                  <a16:creationId xmlns:a16="http://schemas.microsoft.com/office/drawing/2014/main" id="{13EE91E7-C394-4EEF-8B1F-42C4885F2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7</a:t>
              </a:r>
            </a:p>
          </p:txBody>
        </p:sp>
        <p:sp>
          <p:nvSpPr>
            <p:cNvPr id="48" name="Text Box 46">
              <a:extLst>
                <a:ext uri="{FF2B5EF4-FFF2-40B4-BE49-F238E27FC236}">
                  <a16:creationId xmlns:a16="http://schemas.microsoft.com/office/drawing/2014/main" id="{65CB3105-68E8-4E6F-A830-1896D36A2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49" name="Text Box 47">
              <a:extLst>
                <a:ext uri="{FF2B5EF4-FFF2-40B4-BE49-F238E27FC236}">
                  <a16:creationId xmlns:a16="http://schemas.microsoft.com/office/drawing/2014/main" id="{5A128C97-4FEB-4244-9E47-362201254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50" name="Text Box 48">
              <a:extLst>
                <a:ext uri="{FF2B5EF4-FFF2-40B4-BE49-F238E27FC236}">
                  <a16:creationId xmlns:a16="http://schemas.microsoft.com/office/drawing/2014/main" id="{9E74015E-993B-4336-A84B-3929B4EBB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6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6</a:t>
              </a:r>
            </a:p>
          </p:txBody>
        </p:sp>
      </p:grpSp>
      <p:grpSp>
        <p:nvGrpSpPr>
          <p:cNvPr id="60" name="Group 32">
            <a:extLst>
              <a:ext uri="{FF2B5EF4-FFF2-40B4-BE49-F238E27FC236}">
                <a16:creationId xmlns:a16="http://schemas.microsoft.com/office/drawing/2014/main" id="{0DC4C0D8-999F-447F-8BFC-5A656C77F7EA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4056976"/>
            <a:ext cx="3048000" cy="409575"/>
            <a:chOff x="1344" y="1584"/>
            <a:chExt cx="1920" cy="258"/>
          </a:xfrm>
        </p:grpSpPr>
        <p:sp>
          <p:nvSpPr>
            <p:cNvPr id="61" name="Text Box 33">
              <a:extLst>
                <a:ext uri="{FF2B5EF4-FFF2-40B4-BE49-F238E27FC236}">
                  <a16:creationId xmlns:a16="http://schemas.microsoft.com/office/drawing/2014/main" id="{42F58F2F-D064-4594-ABA7-1C0D7E022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5</a:t>
              </a:r>
            </a:p>
          </p:txBody>
        </p:sp>
        <p:sp>
          <p:nvSpPr>
            <p:cNvPr id="62" name="Text Box 34">
              <a:extLst>
                <a:ext uri="{FF2B5EF4-FFF2-40B4-BE49-F238E27FC236}">
                  <a16:creationId xmlns:a16="http://schemas.microsoft.com/office/drawing/2014/main" id="{1045B81C-5187-409A-A7B9-0E3B46C73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63" name="Text Box 35">
              <a:extLst>
                <a:ext uri="{FF2B5EF4-FFF2-40B4-BE49-F238E27FC236}">
                  <a16:creationId xmlns:a16="http://schemas.microsoft.com/office/drawing/2014/main" id="{87150818-65A0-4B9D-8529-F367683B7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58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7</a:t>
              </a:r>
            </a:p>
          </p:txBody>
        </p:sp>
        <p:sp>
          <p:nvSpPr>
            <p:cNvPr id="64" name="Text Box 36">
              <a:extLst>
                <a:ext uri="{FF2B5EF4-FFF2-40B4-BE49-F238E27FC236}">
                  <a16:creationId xmlns:a16="http://schemas.microsoft.com/office/drawing/2014/main" id="{D179D947-7335-4B59-AC33-35AD25BDD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58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65" name="Text Box 37">
              <a:extLst>
                <a:ext uri="{FF2B5EF4-FFF2-40B4-BE49-F238E27FC236}">
                  <a16:creationId xmlns:a16="http://schemas.microsoft.com/office/drawing/2014/main" id="{289D77C6-1F4F-4739-AFDA-1E505E4F4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58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6</a:t>
              </a:r>
            </a:p>
          </p:txBody>
        </p:sp>
      </p:grpSp>
      <p:grpSp>
        <p:nvGrpSpPr>
          <p:cNvPr id="66" name="Group 59">
            <a:extLst>
              <a:ext uri="{FF2B5EF4-FFF2-40B4-BE49-F238E27FC236}">
                <a16:creationId xmlns:a16="http://schemas.microsoft.com/office/drawing/2014/main" id="{57DBD273-353A-4FB5-8B7C-F213532ED421}"/>
              </a:ext>
            </a:extLst>
          </p:cNvPr>
          <p:cNvGrpSpPr>
            <a:grpSpLocks/>
          </p:cNvGrpSpPr>
          <p:nvPr/>
        </p:nvGrpSpPr>
        <p:grpSpPr bwMode="auto">
          <a:xfrm>
            <a:off x="3922713" y="4035533"/>
            <a:ext cx="4860925" cy="1067882"/>
            <a:chOff x="3444705" y="2847180"/>
            <a:chExt cx="4861095" cy="1067882"/>
          </a:xfrm>
        </p:grpSpPr>
        <p:sp>
          <p:nvSpPr>
            <p:cNvPr id="67" name="Oval 52">
              <a:extLst>
                <a:ext uri="{FF2B5EF4-FFF2-40B4-BE49-F238E27FC236}">
                  <a16:creationId xmlns:a16="http://schemas.microsoft.com/office/drawing/2014/main" id="{F8646E8C-16A4-4037-B3C0-BE0839332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705" y="2847180"/>
              <a:ext cx="381000" cy="533400"/>
            </a:xfrm>
            <a:prstGeom prst="ellipse">
              <a:avLst/>
            </a:prstGeom>
            <a:noFill/>
            <a:ln w="25400" cap="sq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8" name="Text Box 53">
              <a:extLst>
                <a:ext uri="{FF2B5EF4-FFF2-40B4-BE49-F238E27FC236}">
                  <a16:creationId xmlns:a16="http://schemas.microsoft.com/office/drawing/2014/main" id="{6DA31C0E-C913-4183-8B1A-5AB40EF62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908587"/>
              <a:ext cx="2438400" cy="10064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9900CC"/>
                  </a:solidFill>
                </a:rPr>
                <a:t>Where to insert a[2] in the sorted region to its left?</a:t>
              </a: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C6FFD7-4ADB-49B8-BD8B-67BA323C3644}"/>
              </a:ext>
            </a:extLst>
          </p:cNvPr>
          <p:cNvCxnSpPr>
            <a:cxnSpLocks/>
            <a:stCxn id="37" idx="4"/>
          </p:cNvCxnSpPr>
          <p:nvPr/>
        </p:nvCxnSpPr>
        <p:spPr>
          <a:xfrm flipH="1">
            <a:off x="2907590" y="2803456"/>
            <a:ext cx="547380" cy="25613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48C8DF1-75C9-405E-8821-864F9FA9AD54}"/>
              </a:ext>
            </a:extLst>
          </p:cNvPr>
          <p:cNvCxnSpPr>
            <a:cxnSpLocks/>
            <a:stCxn id="67" idx="4"/>
            <a:endCxn id="47" idx="0"/>
          </p:cNvCxnSpPr>
          <p:nvPr/>
        </p:nvCxnSpPr>
        <p:spPr>
          <a:xfrm flipH="1">
            <a:off x="3514725" y="4568933"/>
            <a:ext cx="598482" cy="22949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3A357B-D53D-3232-D8E8-437548C0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4D31E-026D-EC38-B1BA-501F71F9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050" dirty="0"/>
              <a:t>Week10R - </a:t>
            </a:r>
            <a:fld id="{2E4790E1-2590-4AEE-892D-AB46A7688113}" type="slidenum">
              <a:rPr lang="en-US" sz="1050" smtClean="0"/>
              <a:pPr>
                <a:defRPr/>
              </a:pPr>
              <a:t>7</a:t>
            </a:fld>
            <a:endParaRPr lang="en-US" sz="105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18F28-7E7A-B0F5-4AC3-81C8CF7AA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68712897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48A49-E383-D5A8-AD42-9A6D19180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4DA6CDE-C062-2073-23A6-2B3436F3D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Time Complexity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DB56D802-F463-0EB1-7782-D90BD2507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8720"/>
            <a:ext cx="8229600" cy="528828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Linear Search: O(n)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Binary Search: O(log n)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SG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Counting Sort: O(n + MAX)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/>
              <a:t>Selection Sort: </a:t>
            </a:r>
            <a:r>
              <a:rPr lang="en-SG" dirty="0"/>
              <a:t>O(n</a:t>
            </a:r>
            <a:r>
              <a:rPr lang="en-SG" baseline="30000" dirty="0"/>
              <a:t>2</a:t>
            </a:r>
            <a:r>
              <a:rPr lang="en-SG" dirty="0"/>
              <a:t>)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Bubble Sort: O(n</a:t>
            </a:r>
            <a:r>
              <a:rPr lang="en-SG" baseline="30000" dirty="0"/>
              <a:t>2</a:t>
            </a:r>
            <a:r>
              <a:rPr lang="en-SG" dirty="0"/>
              <a:t>)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Insertion Sort: O(n</a:t>
            </a:r>
            <a:r>
              <a:rPr lang="en-SG" baseline="30000" dirty="0"/>
              <a:t>2</a:t>
            </a:r>
            <a:r>
              <a:rPr lang="en-SG" dirty="0"/>
              <a:t>)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SG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rgbClr val="C00000"/>
              </a:solidFill>
            </a:endParaRP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CA53B-9EBD-23BF-DBAF-D594B544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8077D-E10A-53BC-F941-0A24C040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Week10R - </a:t>
            </a:r>
            <a:fld id="{2E4790E1-2590-4AEE-892D-AB46A7688113}" type="slidenum"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8</a:t>
            </a:fld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A71B6-6125-8174-78B6-FF53862E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113296567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668215" y="1025474"/>
            <a:ext cx="801858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6000" dirty="0"/>
              <a:t>Try to apply the algorithms to </a:t>
            </a:r>
            <a:r>
              <a:rPr lang="en-US" sz="6000" dirty="0">
                <a:solidFill>
                  <a:srgbClr val="0000FF"/>
                </a:solidFill>
              </a:rPr>
              <a:t>understand them better</a:t>
            </a:r>
            <a:r>
              <a:rPr lang="en-US" sz="6000" dirty="0"/>
              <a:t>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386D0B-1BCD-94DE-CB97-F416852A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DC7BB1-1A99-BB08-E70C-A6E179CA9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050" dirty="0"/>
              <a:t>Week10R - </a:t>
            </a:r>
            <a:fld id="{2E4790E1-2590-4AEE-892D-AB46A7688113}" type="slidenum">
              <a:rPr lang="en-US" sz="1050" smtClean="0"/>
              <a:pPr>
                <a:defRPr/>
              </a:pPr>
              <a:t>9</a:t>
            </a:fld>
            <a:endParaRPr lang="en-US" sz="105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39E52-3521-1D10-D205-81A8F271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44</TotalTime>
  <Words>825</Words>
  <Application>Microsoft Office PowerPoint</Application>
  <PresentationFormat>On-screen Show (4:3)</PresentationFormat>
  <Paragraphs>330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ＭＳ Ｐゴシック</vt:lpstr>
      <vt:lpstr>Arial</vt:lpstr>
      <vt:lpstr>Calibri</vt:lpstr>
      <vt:lpstr>Courier New</vt:lpstr>
      <vt:lpstr>Tahoma</vt:lpstr>
      <vt:lpstr>Times New Roman</vt:lpstr>
      <vt:lpstr>Verdana</vt:lpstr>
      <vt:lpstr>Wingdings</vt:lpstr>
      <vt:lpstr>Clarity</vt:lpstr>
      <vt:lpstr>PowerPoint Presentation</vt:lpstr>
      <vt:lpstr>Linear Search</vt:lpstr>
      <vt:lpstr>Binary Search</vt:lpstr>
      <vt:lpstr>Counting Sort</vt:lpstr>
      <vt:lpstr>Selection Sort</vt:lpstr>
      <vt:lpstr>Bubble Sort: One Pass</vt:lpstr>
      <vt:lpstr>Insertion Sort</vt:lpstr>
      <vt:lpstr>Time Complexity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</cp:revision>
  <cp:lastPrinted>2014-06-20T04:24:53Z</cp:lastPrinted>
  <dcterms:created xsi:type="dcterms:W3CDTF">1998-09-05T15:03:32Z</dcterms:created>
  <dcterms:modified xsi:type="dcterms:W3CDTF">2025-04-01T01:32:53Z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