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8"/>
  </p:notesMasterIdLst>
  <p:handoutMasterIdLst>
    <p:handoutMasterId r:id="rId49"/>
  </p:handoutMasterIdLst>
  <p:sldIdLst>
    <p:sldId id="256" r:id="rId2"/>
    <p:sldId id="468" r:id="rId3"/>
    <p:sldId id="583" r:id="rId4"/>
    <p:sldId id="591" r:id="rId5"/>
    <p:sldId id="592" r:id="rId6"/>
    <p:sldId id="590" r:id="rId7"/>
    <p:sldId id="597" r:id="rId8"/>
    <p:sldId id="598" r:id="rId9"/>
    <p:sldId id="600" r:id="rId10"/>
    <p:sldId id="599" r:id="rId11"/>
    <p:sldId id="601" r:id="rId12"/>
    <p:sldId id="626" r:id="rId13"/>
    <p:sldId id="609" r:id="rId14"/>
    <p:sldId id="610" r:id="rId15"/>
    <p:sldId id="611" r:id="rId16"/>
    <p:sldId id="612" r:id="rId17"/>
    <p:sldId id="614" r:id="rId18"/>
    <p:sldId id="615" r:id="rId19"/>
    <p:sldId id="616" r:id="rId20"/>
    <p:sldId id="617" r:id="rId21"/>
    <p:sldId id="618" r:id="rId22"/>
    <p:sldId id="619" r:id="rId23"/>
    <p:sldId id="620" r:id="rId24"/>
    <p:sldId id="613" r:id="rId25"/>
    <p:sldId id="621" r:id="rId26"/>
    <p:sldId id="622" r:id="rId27"/>
    <p:sldId id="623" r:id="rId28"/>
    <p:sldId id="624" r:id="rId29"/>
    <p:sldId id="625" r:id="rId30"/>
    <p:sldId id="627" r:id="rId31"/>
    <p:sldId id="628" r:id="rId32"/>
    <p:sldId id="629" r:id="rId33"/>
    <p:sldId id="655" r:id="rId34"/>
    <p:sldId id="654" r:id="rId35"/>
    <p:sldId id="657" r:id="rId36"/>
    <p:sldId id="642" r:id="rId37"/>
    <p:sldId id="658" r:id="rId38"/>
    <p:sldId id="645" r:id="rId39"/>
    <p:sldId id="646" r:id="rId40"/>
    <p:sldId id="647" r:id="rId41"/>
    <p:sldId id="648" r:id="rId42"/>
    <p:sldId id="649" r:id="rId43"/>
    <p:sldId id="650" r:id="rId44"/>
    <p:sldId id="651" r:id="rId45"/>
    <p:sldId id="652" r:id="rId46"/>
    <p:sldId id="526" r:id="rId4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E8A341-E075-4BCE-AF6C-E2386705436A}" v="74" dt="2025-04-01T01:47:35.037"/>
    <p1510:client id="{E2C68675-4D21-4D34-8F20-796597FA4E4E}" v="119" dt="2025-03-31T13:06:54.2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23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CCD631C3-D91E-4641-ACDC-389C8C611FC7}"/>
    <pc:docChg chg="undo custSel addSld delSld modSld sldOrd modMainMaster">
      <pc:chgData name="Zhao Jin" userId="cd05a825-544c-438a-9ba1-08e63db50b47" providerId="ADAL" clId="{CCD631C3-D91E-4641-ACDC-389C8C611FC7}" dt="2021-04-05T01:50:32.322" v="2616"/>
      <pc:docMkLst>
        <pc:docMk/>
      </pc:docMkLst>
      <pc:sldChg chg="modSp mod">
        <pc:chgData name="Zhao Jin" userId="cd05a825-544c-438a-9ba1-08e63db50b47" providerId="ADAL" clId="{CCD631C3-D91E-4641-ACDC-389C8C611FC7}" dt="2021-03-10T03:44:15.084" v="15" actId="20577"/>
        <pc:sldMkLst>
          <pc:docMk/>
          <pc:sldMk cId="0" sldId="256"/>
        </pc:sldMkLst>
      </pc:sldChg>
      <pc:sldChg chg="modSp mod">
        <pc:chgData name="Zhao Jin" userId="cd05a825-544c-438a-9ba1-08e63db50b47" providerId="ADAL" clId="{CCD631C3-D91E-4641-ACDC-389C8C611FC7}" dt="2021-03-15T04:27:56.388" v="478" actId="20577"/>
        <pc:sldMkLst>
          <pc:docMk/>
          <pc:sldMk cId="2438607696" sldId="468"/>
        </pc:sldMkLst>
      </pc:sldChg>
      <pc:sldChg chg="delSp modSp add del mod">
        <pc:chgData name="Zhao Jin" userId="cd05a825-544c-438a-9ba1-08e63db50b47" providerId="ADAL" clId="{CCD631C3-D91E-4641-ACDC-389C8C611FC7}" dt="2021-03-15T04:15:15.847" v="64" actId="47"/>
        <pc:sldMkLst>
          <pc:docMk/>
          <pc:sldMk cId="2426954327" sldId="469"/>
        </pc:sldMkLst>
      </pc:sldChg>
      <pc:sldChg chg="modSp del">
        <pc:chgData name="Zhao Jin" userId="cd05a825-544c-438a-9ba1-08e63db50b47" providerId="ADAL" clId="{CCD631C3-D91E-4641-ACDC-389C8C611FC7}" dt="2021-03-15T04:14:44.736" v="43" actId="47"/>
        <pc:sldMkLst>
          <pc:docMk/>
          <pc:sldMk cId="1067695719" sldId="526"/>
        </pc:sldMkLst>
      </pc:sldChg>
      <pc:sldChg chg="modSp del">
        <pc:chgData name="Zhao Jin" userId="cd05a825-544c-438a-9ba1-08e63db50b47" providerId="ADAL" clId="{CCD631C3-D91E-4641-ACDC-389C8C611FC7}" dt="2021-03-15T04:14:44.736" v="43" actId="47"/>
        <pc:sldMkLst>
          <pc:docMk/>
          <pc:sldMk cId="1427618944" sldId="553"/>
        </pc:sldMkLst>
      </pc:sldChg>
      <pc:sldChg chg="delSp modSp add mod">
        <pc:chgData name="Zhao Jin" userId="cd05a825-544c-438a-9ba1-08e63db50b47" providerId="ADAL" clId="{CCD631C3-D91E-4641-ACDC-389C8C611FC7}" dt="2021-03-15T04:28:11.083" v="484"/>
        <pc:sldMkLst>
          <pc:docMk/>
          <pc:sldMk cId="3209251491" sldId="583"/>
        </pc:sldMkLst>
      </pc:sldChg>
      <pc:sldChg chg="delSp modSp add mod">
        <pc:chgData name="Zhao Jin" userId="cd05a825-544c-438a-9ba1-08e63db50b47" providerId="ADAL" clId="{CCD631C3-D91E-4641-ACDC-389C8C611FC7}" dt="2021-03-29T04:53:54.033" v="1453" actId="20577"/>
        <pc:sldMkLst>
          <pc:docMk/>
          <pc:sldMk cId="52021965" sldId="590"/>
        </pc:sldMkLst>
      </pc:sldChg>
      <pc:sldChg chg="delSp modSp add mod">
        <pc:chgData name="Zhao Jin" userId="cd05a825-544c-438a-9ba1-08e63db50b47" providerId="ADAL" clId="{CCD631C3-D91E-4641-ACDC-389C8C611FC7}" dt="2021-03-29T05:04:49.530" v="2570" actId="207"/>
        <pc:sldMkLst>
          <pc:docMk/>
          <pc:sldMk cId="375744792" sldId="591"/>
        </pc:sldMkLst>
      </pc:sldChg>
      <pc:sldChg chg="delSp modSp add mod">
        <pc:chgData name="Zhao Jin" userId="cd05a825-544c-438a-9ba1-08e63db50b47" providerId="ADAL" clId="{CCD631C3-D91E-4641-ACDC-389C8C611FC7}" dt="2021-03-29T05:05:15.143" v="2601" actId="1035"/>
        <pc:sldMkLst>
          <pc:docMk/>
          <pc:sldMk cId="2497011922" sldId="592"/>
        </pc:sldMkLst>
      </pc:sldChg>
      <pc:sldChg chg="delSp modSp add del mod">
        <pc:chgData name="Zhao Jin" userId="cd05a825-544c-438a-9ba1-08e63db50b47" providerId="ADAL" clId="{CCD631C3-D91E-4641-ACDC-389C8C611FC7}" dt="2021-03-15T04:28:42.165" v="498" actId="47"/>
        <pc:sldMkLst>
          <pc:docMk/>
          <pc:sldMk cId="1489350861" sldId="593"/>
        </pc:sldMkLst>
      </pc:sldChg>
      <pc:sldChg chg="modSp add del">
        <pc:chgData name="Zhao Jin" userId="cd05a825-544c-438a-9ba1-08e63db50b47" providerId="ADAL" clId="{CCD631C3-D91E-4641-ACDC-389C8C611FC7}" dt="2021-03-15T04:28:48.042" v="499" actId="47"/>
        <pc:sldMkLst>
          <pc:docMk/>
          <pc:sldMk cId="3950042621" sldId="594"/>
        </pc:sldMkLst>
      </pc:sldChg>
      <pc:sldChg chg="modSp add del">
        <pc:chgData name="Zhao Jin" userId="cd05a825-544c-438a-9ba1-08e63db50b47" providerId="ADAL" clId="{CCD631C3-D91E-4641-ACDC-389C8C611FC7}" dt="2021-03-15T04:28:51.486" v="500" actId="47"/>
        <pc:sldMkLst>
          <pc:docMk/>
          <pc:sldMk cId="1140620369" sldId="595"/>
        </pc:sldMkLst>
      </pc:sldChg>
      <pc:sldChg chg="delSp modSp add mod modAnim">
        <pc:chgData name="Zhao Jin" userId="cd05a825-544c-438a-9ba1-08e63db50b47" providerId="ADAL" clId="{CCD631C3-D91E-4641-ACDC-389C8C611FC7}" dt="2021-03-15T04:29:30.987" v="524" actId="20577"/>
        <pc:sldMkLst>
          <pc:docMk/>
          <pc:sldMk cId="1854371286" sldId="597"/>
        </pc:sldMkLst>
      </pc:sldChg>
      <pc:sldChg chg="delSp modSp add mod">
        <pc:chgData name="Zhao Jin" userId="cd05a825-544c-438a-9ba1-08e63db50b47" providerId="ADAL" clId="{CCD631C3-D91E-4641-ACDC-389C8C611FC7}" dt="2021-03-29T05:03:08.668" v="2453"/>
        <pc:sldMkLst>
          <pc:docMk/>
          <pc:sldMk cId="1365241982" sldId="598"/>
        </pc:sldMkLst>
      </pc:sldChg>
      <pc:sldChg chg="delSp modSp add mod">
        <pc:chgData name="Zhao Jin" userId="cd05a825-544c-438a-9ba1-08e63db50b47" providerId="ADAL" clId="{CCD631C3-D91E-4641-ACDC-389C8C611FC7}" dt="2021-03-29T05:03:22.658" v="2457"/>
        <pc:sldMkLst>
          <pc:docMk/>
          <pc:sldMk cId="2302344841" sldId="599"/>
        </pc:sldMkLst>
      </pc:sldChg>
      <pc:sldChg chg="delSp modSp add mod ord">
        <pc:chgData name="Zhao Jin" userId="cd05a825-544c-438a-9ba1-08e63db50b47" providerId="ADAL" clId="{CCD631C3-D91E-4641-ACDC-389C8C611FC7}" dt="2021-03-15T04:30:00.230" v="535" actId="6549"/>
        <pc:sldMkLst>
          <pc:docMk/>
          <pc:sldMk cId="1890638764" sldId="600"/>
        </pc:sldMkLst>
      </pc:sldChg>
      <pc:sldChg chg="delSp modSp add mod">
        <pc:chgData name="Zhao Jin" userId="cd05a825-544c-438a-9ba1-08e63db50b47" providerId="ADAL" clId="{CCD631C3-D91E-4641-ACDC-389C8C611FC7}" dt="2021-03-15T04:30:06.888" v="536" actId="6549"/>
        <pc:sldMkLst>
          <pc:docMk/>
          <pc:sldMk cId="19136523" sldId="601"/>
        </pc:sldMkLst>
      </pc:sldChg>
      <pc:sldChg chg="delSp modSp add mod">
        <pc:chgData name="Zhao Jin" userId="cd05a825-544c-438a-9ba1-08e63db50b47" providerId="ADAL" clId="{CCD631C3-D91E-4641-ACDC-389C8C611FC7}" dt="2021-03-15T04:30:36.429" v="550" actId="20577"/>
        <pc:sldMkLst>
          <pc:docMk/>
          <pc:sldMk cId="4018933415" sldId="609"/>
        </pc:sldMkLst>
      </pc:sldChg>
      <pc:sldChg chg="delSp modSp add mod">
        <pc:chgData name="Zhao Jin" userId="cd05a825-544c-438a-9ba1-08e63db50b47" providerId="ADAL" clId="{CCD631C3-D91E-4641-ACDC-389C8C611FC7}" dt="2021-03-15T04:30:38.231" v="553" actId="20577"/>
        <pc:sldMkLst>
          <pc:docMk/>
          <pc:sldMk cId="2596011763" sldId="610"/>
        </pc:sldMkLst>
      </pc:sldChg>
      <pc:sldChg chg="delSp modSp add mod">
        <pc:chgData name="Zhao Jin" userId="cd05a825-544c-438a-9ba1-08e63db50b47" providerId="ADAL" clId="{CCD631C3-D91E-4641-ACDC-389C8C611FC7}" dt="2021-03-15T04:30:40.343" v="556" actId="20577"/>
        <pc:sldMkLst>
          <pc:docMk/>
          <pc:sldMk cId="498775291" sldId="611"/>
        </pc:sldMkLst>
      </pc:sldChg>
      <pc:sldChg chg="delSp modSp add mod">
        <pc:chgData name="Zhao Jin" userId="cd05a825-544c-438a-9ba1-08e63db50b47" providerId="ADAL" clId="{CCD631C3-D91E-4641-ACDC-389C8C611FC7}" dt="2021-03-15T04:30:42.233" v="559" actId="20577"/>
        <pc:sldMkLst>
          <pc:docMk/>
          <pc:sldMk cId="1398799763" sldId="612"/>
        </pc:sldMkLst>
      </pc:sldChg>
      <pc:sldChg chg="delSp modSp add mod">
        <pc:chgData name="Zhao Jin" userId="cd05a825-544c-438a-9ba1-08e63db50b47" providerId="ADAL" clId="{CCD631C3-D91E-4641-ACDC-389C8C611FC7}" dt="2021-03-15T04:31:03.725" v="583" actId="20577"/>
        <pc:sldMkLst>
          <pc:docMk/>
          <pc:sldMk cId="3122256906" sldId="613"/>
        </pc:sldMkLst>
      </pc:sldChg>
      <pc:sldChg chg="delSp modSp add mod">
        <pc:chgData name="Zhao Jin" userId="cd05a825-544c-438a-9ba1-08e63db50b47" providerId="ADAL" clId="{CCD631C3-D91E-4641-ACDC-389C8C611FC7}" dt="2021-03-15T04:30:44.111" v="562" actId="20577"/>
        <pc:sldMkLst>
          <pc:docMk/>
          <pc:sldMk cId="1199921267" sldId="614"/>
        </pc:sldMkLst>
      </pc:sldChg>
      <pc:sldChg chg="delSp modSp add mod">
        <pc:chgData name="Zhao Jin" userId="cd05a825-544c-438a-9ba1-08e63db50b47" providerId="ADAL" clId="{CCD631C3-D91E-4641-ACDC-389C8C611FC7}" dt="2021-03-15T04:30:46.016" v="565" actId="20577"/>
        <pc:sldMkLst>
          <pc:docMk/>
          <pc:sldMk cId="2650110406" sldId="615"/>
        </pc:sldMkLst>
      </pc:sldChg>
      <pc:sldChg chg="delSp modSp add mod">
        <pc:chgData name="Zhao Jin" userId="cd05a825-544c-438a-9ba1-08e63db50b47" providerId="ADAL" clId="{CCD631C3-D91E-4641-ACDC-389C8C611FC7}" dt="2021-03-15T04:30:47.683" v="568" actId="20577"/>
        <pc:sldMkLst>
          <pc:docMk/>
          <pc:sldMk cId="3658891290" sldId="616"/>
        </pc:sldMkLst>
      </pc:sldChg>
      <pc:sldChg chg="modSp del">
        <pc:chgData name="Zhao Jin" userId="cd05a825-544c-438a-9ba1-08e63db50b47" providerId="ADAL" clId="{CCD631C3-D91E-4641-ACDC-389C8C611FC7}" dt="2021-03-15T04:14:44.736" v="43" actId="47"/>
        <pc:sldMkLst>
          <pc:docMk/>
          <pc:sldMk cId="1813128722" sldId="617"/>
        </pc:sldMkLst>
      </pc:sldChg>
      <pc:sldChg chg="delSp modSp add mod">
        <pc:chgData name="Zhao Jin" userId="cd05a825-544c-438a-9ba1-08e63db50b47" providerId="ADAL" clId="{CCD631C3-D91E-4641-ACDC-389C8C611FC7}" dt="2021-03-15T04:30:50.360" v="571" actId="20577"/>
        <pc:sldMkLst>
          <pc:docMk/>
          <pc:sldMk cId="3308462364" sldId="617"/>
        </pc:sldMkLst>
      </pc:sldChg>
      <pc:sldChg chg="delSp modSp add mod">
        <pc:chgData name="Zhao Jin" userId="cd05a825-544c-438a-9ba1-08e63db50b47" providerId="ADAL" clId="{CCD631C3-D91E-4641-ACDC-389C8C611FC7}" dt="2021-03-15T04:30:53.696" v="574" actId="20577"/>
        <pc:sldMkLst>
          <pc:docMk/>
          <pc:sldMk cId="762563431" sldId="618"/>
        </pc:sldMkLst>
      </pc:sldChg>
      <pc:sldChg chg="delSp modSp add mod">
        <pc:chgData name="Zhao Jin" userId="cd05a825-544c-438a-9ba1-08e63db50b47" providerId="ADAL" clId="{CCD631C3-D91E-4641-ACDC-389C8C611FC7}" dt="2021-03-15T04:30:55.312" v="577" actId="20577"/>
        <pc:sldMkLst>
          <pc:docMk/>
          <pc:sldMk cId="1164729378" sldId="619"/>
        </pc:sldMkLst>
      </pc:sldChg>
      <pc:sldChg chg="delSp modSp add mod">
        <pc:chgData name="Zhao Jin" userId="cd05a825-544c-438a-9ba1-08e63db50b47" providerId="ADAL" clId="{CCD631C3-D91E-4641-ACDC-389C8C611FC7}" dt="2021-03-15T04:31:00.530" v="580" actId="20577"/>
        <pc:sldMkLst>
          <pc:docMk/>
          <pc:sldMk cId="1096816361" sldId="620"/>
        </pc:sldMkLst>
      </pc:sldChg>
      <pc:sldChg chg="delSp modSp add mod">
        <pc:chgData name="Zhao Jin" userId="cd05a825-544c-438a-9ba1-08e63db50b47" providerId="ADAL" clId="{CCD631C3-D91E-4641-ACDC-389C8C611FC7}" dt="2021-03-15T04:31:05.957" v="586" actId="20577"/>
        <pc:sldMkLst>
          <pc:docMk/>
          <pc:sldMk cId="4110967709" sldId="621"/>
        </pc:sldMkLst>
      </pc:sldChg>
      <pc:sldChg chg="addSp delSp modSp add mod delAnim">
        <pc:chgData name="Zhao Jin" userId="cd05a825-544c-438a-9ba1-08e63db50b47" providerId="ADAL" clId="{CCD631C3-D91E-4641-ACDC-389C8C611FC7}" dt="2021-03-15T04:48:30.218" v="1443" actId="207"/>
        <pc:sldMkLst>
          <pc:docMk/>
          <pc:sldMk cId="172325292" sldId="622"/>
        </pc:sldMkLst>
      </pc:sldChg>
      <pc:sldChg chg="addSp delSp modSp add mod delAnim">
        <pc:chgData name="Zhao Jin" userId="cd05a825-544c-438a-9ba1-08e63db50b47" providerId="ADAL" clId="{CCD631C3-D91E-4641-ACDC-389C8C611FC7}" dt="2021-03-15T04:48:38.572" v="1445"/>
        <pc:sldMkLst>
          <pc:docMk/>
          <pc:sldMk cId="3569280496" sldId="623"/>
        </pc:sldMkLst>
      </pc:sldChg>
      <pc:sldChg chg="addSp delSp modSp add mod">
        <pc:chgData name="Zhao Jin" userId="cd05a825-544c-438a-9ba1-08e63db50b47" providerId="ADAL" clId="{CCD631C3-D91E-4641-ACDC-389C8C611FC7}" dt="2021-03-15T04:48:43.448" v="1447" actId="1076"/>
        <pc:sldMkLst>
          <pc:docMk/>
          <pc:sldMk cId="1400456452" sldId="624"/>
        </pc:sldMkLst>
      </pc:sldChg>
      <pc:sldChg chg="delSp modSp add mod modAnim">
        <pc:chgData name="Zhao Jin" userId="cd05a825-544c-438a-9ba1-08e63db50b47" providerId="ADAL" clId="{CCD631C3-D91E-4641-ACDC-389C8C611FC7}" dt="2021-03-15T04:33:32.546" v="718" actId="20577"/>
        <pc:sldMkLst>
          <pc:docMk/>
          <pc:sldMk cId="529301135" sldId="625"/>
        </pc:sldMkLst>
      </pc:sldChg>
      <pc:sldChg chg="addSp delSp modSp add mod delAnim">
        <pc:chgData name="Zhao Jin" userId="cd05a825-544c-438a-9ba1-08e63db50b47" providerId="ADAL" clId="{CCD631C3-D91E-4641-ACDC-389C8C611FC7}" dt="2021-04-05T01:50:32.322" v="2616"/>
        <pc:sldMkLst>
          <pc:docMk/>
          <pc:sldMk cId="4000828616" sldId="626"/>
        </pc:sldMkLst>
      </pc:sldChg>
      <pc:sldChg chg="add del">
        <pc:chgData name="Zhao Jin" userId="cd05a825-544c-438a-9ba1-08e63db50b47" providerId="ADAL" clId="{CCD631C3-D91E-4641-ACDC-389C8C611FC7}" dt="2021-03-29T04:54:29.871" v="1455"/>
        <pc:sldMkLst>
          <pc:docMk/>
          <pc:sldMk cId="4149629702" sldId="626"/>
        </pc:sldMkLst>
      </pc:sldChg>
      <pc:sldChg chg="modSp del">
        <pc:chgData name="Zhao Jin" userId="cd05a825-544c-438a-9ba1-08e63db50b47" providerId="ADAL" clId="{CCD631C3-D91E-4641-ACDC-389C8C611FC7}" dt="2021-03-15T04:14:44.736" v="43" actId="47"/>
        <pc:sldMkLst>
          <pc:docMk/>
          <pc:sldMk cId="3454948446" sldId="636"/>
        </pc:sldMkLst>
      </pc:sldChg>
      <pc:sldChg chg="modSp del">
        <pc:chgData name="Zhao Jin" userId="cd05a825-544c-438a-9ba1-08e63db50b47" providerId="ADAL" clId="{CCD631C3-D91E-4641-ACDC-389C8C611FC7}" dt="2021-03-15T04:14:44.736" v="43" actId="47"/>
        <pc:sldMkLst>
          <pc:docMk/>
          <pc:sldMk cId="3737971943" sldId="637"/>
        </pc:sldMkLst>
      </pc:sldChg>
      <pc:sldChg chg="modSp del">
        <pc:chgData name="Zhao Jin" userId="cd05a825-544c-438a-9ba1-08e63db50b47" providerId="ADAL" clId="{CCD631C3-D91E-4641-ACDC-389C8C611FC7}" dt="2021-03-15T04:14:44.736" v="43" actId="47"/>
        <pc:sldMkLst>
          <pc:docMk/>
          <pc:sldMk cId="1179750071" sldId="639"/>
        </pc:sldMkLst>
      </pc:sldChg>
      <pc:sldChg chg="modSp del">
        <pc:chgData name="Zhao Jin" userId="cd05a825-544c-438a-9ba1-08e63db50b47" providerId="ADAL" clId="{CCD631C3-D91E-4641-ACDC-389C8C611FC7}" dt="2021-03-15T04:14:44.736" v="43" actId="47"/>
        <pc:sldMkLst>
          <pc:docMk/>
          <pc:sldMk cId="3462301147" sldId="640"/>
        </pc:sldMkLst>
      </pc:sldChg>
      <pc:sldChg chg="modSp del">
        <pc:chgData name="Zhao Jin" userId="cd05a825-544c-438a-9ba1-08e63db50b47" providerId="ADAL" clId="{CCD631C3-D91E-4641-ACDC-389C8C611FC7}" dt="2021-03-15T04:14:44.736" v="43" actId="47"/>
        <pc:sldMkLst>
          <pc:docMk/>
          <pc:sldMk cId="723901272" sldId="641"/>
        </pc:sldMkLst>
      </pc:sldChg>
      <pc:sldChg chg="modSp del">
        <pc:chgData name="Zhao Jin" userId="cd05a825-544c-438a-9ba1-08e63db50b47" providerId="ADAL" clId="{CCD631C3-D91E-4641-ACDC-389C8C611FC7}" dt="2021-03-15T04:14:44.736" v="43" actId="47"/>
        <pc:sldMkLst>
          <pc:docMk/>
          <pc:sldMk cId="4089006062" sldId="642"/>
        </pc:sldMkLst>
      </pc:sldChg>
      <pc:sldChg chg="modSp del">
        <pc:chgData name="Zhao Jin" userId="cd05a825-544c-438a-9ba1-08e63db50b47" providerId="ADAL" clId="{CCD631C3-D91E-4641-ACDC-389C8C611FC7}" dt="2021-03-15T04:14:44.736" v="43" actId="47"/>
        <pc:sldMkLst>
          <pc:docMk/>
          <pc:sldMk cId="1514327557" sldId="643"/>
        </pc:sldMkLst>
      </pc:sldChg>
      <pc:sldMasterChg chg="modSp modSldLayout">
        <pc:chgData name="Zhao Jin" userId="cd05a825-544c-438a-9ba1-08e63db50b47" providerId="ADAL" clId="{CCD631C3-D91E-4641-ACDC-389C8C611FC7}" dt="2021-03-10T03:44:34.267" v="42"/>
        <pc:sldMasterMkLst>
          <pc:docMk/>
          <pc:sldMasterMk cId="0" sldId="2147485087"/>
        </pc:sldMasterMkLst>
        <pc:sldLayoutChg chg="modSp">
          <pc:chgData name="Zhao Jin" userId="cd05a825-544c-438a-9ba1-08e63db50b47" providerId="ADAL" clId="{CCD631C3-D91E-4641-ACDC-389C8C611FC7}" dt="2021-03-10T03:44:34.267" v="42"/>
          <pc:sldLayoutMkLst>
            <pc:docMk/>
            <pc:sldMasterMk cId="0" sldId="2147485087"/>
            <pc:sldLayoutMk cId="0" sldId="2147485088"/>
          </pc:sldLayoutMkLst>
        </pc:sldLayoutChg>
        <pc:sldLayoutChg chg="modSp">
          <pc:chgData name="Zhao Jin" userId="cd05a825-544c-438a-9ba1-08e63db50b47" providerId="ADAL" clId="{CCD631C3-D91E-4641-ACDC-389C8C611FC7}" dt="2021-03-10T03:44:34.267" v="42"/>
          <pc:sldLayoutMkLst>
            <pc:docMk/>
            <pc:sldMasterMk cId="0" sldId="2147485087"/>
            <pc:sldLayoutMk cId="0" sldId="2147485089"/>
          </pc:sldLayoutMkLst>
        </pc:sldLayoutChg>
        <pc:sldLayoutChg chg="modSp">
          <pc:chgData name="Zhao Jin" userId="cd05a825-544c-438a-9ba1-08e63db50b47" providerId="ADAL" clId="{CCD631C3-D91E-4641-ACDC-389C8C611FC7}" dt="2021-03-10T03:44:34.267" v="42"/>
          <pc:sldLayoutMkLst>
            <pc:docMk/>
            <pc:sldMasterMk cId="0" sldId="2147485087"/>
            <pc:sldLayoutMk cId="0" sldId="2147485090"/>
          </pc:sldLayoutMkLst>
        </pc:sldLayoutChg>
        <pc:sldLayoutChg chg="modSp">
          <pc:chgData name="Zhao Jin" userId="cd05a825-544c-438a-9ba1-08e63db50b47" providerId="ADAL" clId="{CCD631C3-D91E-4641-ACDC-389C8C611FC7}" dt="2021-03-10T03:44:34.267" v="42"/>
          <pc:sldLayoutMkLst>
            <pc:docMk/>
            <pc:sldMasterMk cId="0" sldId="2147485087"/>
            <pc:sldLayoutMk cId="0" sldId="2147485091"/>
          </pc:sldLayoutMkLst>
        </pc:sldLayoutChg>
        <pc:sldLayoutChg chg="modSp">
          <pc:chgData name="Zhao Jin" userId="cd05a825-544c-438a-9ba1-08e63db50b47" providerId="ADAL" clId="{CCD631C3-D91E-4641-ACDC-389C8C611FC7}" dt="2021-03-10T03:44:34.267" v="42"/>
          <pc:sldLayoutMkLst>
            <pc:docMk/>
            <pc:sldMasterMk cId="0" sldId="2147485087"/>
            <pc:sldLayoutMk cId="0" sldId="2147485092"/>
          </pc:sldLayoutMkLst>
        </pc:sldLayoutChg>
        <pc:sldLayoutChg chg="modSp">
          <pc:chgData name="Zhao Jin" userId="cd05a825-544c-438a-9ba1-08e63db50b47" providerId="ADAL" clId="{CCD631C3-D91E-4641-ACDC-389C8C611FC7}" dt="2021-03-10T03:44:34.267" v="42"/>
          <pc:sldLayoutMkLst>
            <pc:docMk/>
            <pc:sldMasterMk cId="0" sldId="2147485087"/>
            <pc:sldLayoutMk cId="0" sldId="2147485093"/>
          </pc:sldLayoutMkLst>
        </pc:sldLayoutChg>
        <pc:sldLayoutChg chg="modSp">
          <pc:chgData name="Zhao Jin" userId="cd05a825-544c-438a-9ba1-08e63db50b47" providerId="ADAL" clId="{CCD631C3-D91E-4641-ACDC-389C8C611FC7}" dt="2021-03-10T03:44:34.267" v="42"/>
          <pc:sldLayoutMkLst>
            <pc:docMk/>
            <pc:sldMasterMk cId="0" sldId="2147485087"/>
            <pc:sldLayoutMk cId="0" sldId="2147485094"/>
          </pc:sldLayoutMkLst>
        </pc:sldLayoutChg>
        <pc:sldLayoutChg chg="modSp">
          <pc:chgData name="Zhao Jin" userId="cd05a825-544c-438a-9ba1-08e63db50b47" providerId="ADAL" clId="{CCD631C3-D91E-4641-ACDC-389C8C611FC7}" dt="2021-03-10T03:44:34.267" v="42"/>
          <pc:sldLayoutMkLst>
            <pc:docMk/>
            <pc:sldMasterMk cId="0" sldId="2147485087"/>
            <pc:sldLayoutMk cId="0" sldId="2147485095"/>
          </pc:sldLayoutMkLst>
        </pc:sldLayoutChg>
        <pc:sldLayoutChg chg="modSp">
          <pc:chgData name="Zhao Jin" userId="cd05a825-544c-438a-9ba1-08e63db50b47" providerId="ADAL" clId="{CCD631C3-D91E-4641-ACDC-389C8C611FC7}" dt="2021-03-10T03:44:34.267" v="42"/>
          <pc:sldLayoutMkLst>
            <pc:docMk/>
            <pc:sldMasterMk cId="0" sldId="2147485087"/>
            <pc:sldLayoutMk cId="0" sldId="2147485096"/>
          </pc:sldLayoutMkLst>
        </pc:sldLayoutChg>
        <pc:sldLayoutChg chg="modSp">
          <pc:chgData name="Zhao Jin" userId="cd05a825-544c-438a-9ba1-08e63db50b47" providerId="ADAL" clId="{CCD631C3-D91E-4641-ACDC-389C8C611FC7}" dt="2021-03-10T03:44:34.267" v="42"/>
          <pc:sldLayoutMkLst>
            <pc:docMk/>
            <pc:sldMasterMk cId="0" sldId="2147485087"/>
            <pc:sldLayoutMk cId="0" sldId="2147485097"/>
          </pc:sldLayoutMkLst>
        </pc:sldLayoutChg>
        <pc:sldLayoutChg chg="modSp">
          <pc:chgData name="Zhao Jin" userId="cd05a825-544c-438a-9ba1-08e63db50b47" providerId="ADAL" clId="{CCD631C3-D91E-4641-ACDC-389C8C611FC7}" dt="2021-03-10T03:44:34.267" v="42"/>
          <pc:sldLayoutMkLst>
            <pc:docMk/>
            <pc:sldMasterMk cId="0" sldId="2147485087"/>
            <pc:sldLayoutMk cId="0" sldId="2147485098"/>
          </pc:sldLayoutMkLst>
        </pc:sldLayoutChg>
      </pc:sldMasterChg>
    </pc:docChg>
  </pc:docChgLst>
  <pc:docChgLst>
    <pc:chgData name="Zhao Jin" userId="cd05a825-544c-438a-9ba1-08e63db50b47" providerId="ADAL" clId="{A32C303E-058C-49B2-A332-285D2EFE86C4}"/>
    <pc:docChg chg="modSld">
      <pc:chgData name="Zhao Jin" userId="cd05a825-544c-438a-9ba1-08e63db50b47" providerId="ADAL" clId="{A32C303E-058C-49B2-A332-285D2EFE86C4}" dt="2024-01-31T05:43:07.180" v="0"/>
      <pc:docMkLst>
        <pc:docMk/>
      </pc:docMkLst>
      <pc:sldChg chg="addSp modSp">
        <pc:chgData name="Zhao Jin" userId="cd05a825-544c-438a-9ba1-08e63db50b47" providerId="ADAL" clId="{A32C303E-058C-49B2-A332-285D2EFE86C4}" dt="2024-01-31T05:43:07.180" v="0"/>
        <pc:sldMkLst>
          <pc:docMk/>
          <pc:sldMk cId="0" sldId="256"/>
        </pc:sldMkLst>
      </pc:sldChg>
    </pc:docChg>
  </pc:docChgLst>
  <pc:docChgLst>
    <pc:chgData name="Zhao Jin" userId="cd05a825-544c-438a-9ba1-08e63db50b47" providerId="ADAL" clId="{B24B02F7-7905-4588-AF93-2F3E26C169C6}"/>
    <pc:docChg chg="undo redo custSel addSld delSld modSld modMainMaster">
      <pc:chgData name="Zhao Jin" userId="cd05a825-544c-438a-9ba1-08e63db50b47" providerId="ADAL" clId="{B24B02F7-7905-4588-AF93-2F3E26C169C6}" dt="2021-02-15T05:41:42.563" v="2814" actId="20577"/>
      <pc:docMkLst>
        <pc:docMk/>
      </pc:docMkLst>
      <pc:sldChg chg="modSp mod">
        <pc:chgData name="Zhao Jin" userId="cd05a825-544c-438a-9ba1-08e63db50b47" providerId="ADAL" clId="{B24B02F7-7905-4588-AF93-2F3E26C169C6}" dt="2021-02-10T03:54:53.078" v="11" actId="20577"/>
        <pc:sldMkLst>
          <pc:docMk/>
          <pc:sldMk cId="0" sldId="256"/>
        </pc:sldMkLst>
      </pc:sldChg>
      <pc:sldChg chg="modSp mod">
        <pc:chgData name="Zhao Jin" userId="cd05a825-544c-438a-9ba1-08e63db50b47" providerId="ADAL" clId="{B24B02F7-7905-4588-AF93-2F3E26C169C6}" dt="2021-02-15T05:40:06.780" v="2547" actId="20577"/>
        <pc:sldMkLst>
          <pc:docMk/>
          <pc:sldMk cId="2438607696" sldId="468"/>
        </pc:sldMkLst>
      </pc:sldChg>
      <pc:sldChg chg="modSp add mod">
        <pc:chgData name="Zhao Jin" userId="cd05a825-544c-438a-9ba1-08e63db50b47" providerId="ADAL" clId="{B24B02F7-7905-4588-AF93-2F3E26C169C6}" dt="2021-02-15T05:41:42.563" v="2814" actId="20577"/>
        <pc:sldMkLst>
          <pc:docMk/>
          <pc:sldMk cId="1067695719" sldId="526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05639840" sldId="543"/>
        </pc:sldMkLst>
      </pc:sldChg>
      <pc:sldChg chg="addSp modSp add del mod modAnim">
        <pc:chgData name="Zhao Jin" userId="cd05a825-544c-438a-9ba1-08e63db50b47" providerId="ADAL" clId="{B24B02F7-7905-4588-AF93-2F3E26C169C6}" dt="2021-02-11T10:34:24.898" v="941" actId="207"/>
        <pc:sldMkLst>
          <pc:docMk/>
          <pc:sldMk cId="2573090601" sldId="546"/>
        </pc:sldMkLst>
      </pc:sldChg>
      <pc:sldChg chg="addSp delSp modSp mod modAnim">
        <pc:chgData name="Zhao Jin" userId="cd05a825-544c-438a-9ba1-08e63db50b47" providerId="ADAL" clId="{B24B02F7-7905-4588-AF93-2F3E26C169C6}" dt="2021-02-11T10:46:20.240" v="1768" actId="6549"/>
        <pc:sldMkLst>
          <pc:docMk/>
          <pc:sldMk cId="1427618944" sldId="553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87843573" sldId="558"/>
        </pc:sldMkLst>
      </pc:sldChg>
      <pc:sldChg chg="modSp del">
        <pc:chgData name="Zhao Jin" userId="cd05a825-544c-438a-9ba1-08e63db50b47" providerId="ADAL" clId="{B24B02F7-7905-4588-AF93-2F3E26C169C6}" dt="2021-02-11T10:14:03.499" v="27" actId="47"/>
        <pc:sldMkLst>
          <pc:docMk/>
          <pc:sldMk cId="92291925" sldId="563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94186310" sldId="564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32540191" sldId="568"/>
        </pc:sldMkLst>
      </pc:sldChg>
      <pc:sldChg chg="modSp del mod">
        <pc:chgData name="Zhao Jin" userId="cd05a825-544c-438a-9ba1-08e63db50b47" providerId="ADAL" clId="{B24B02F7-7905-4588-AF93-2F3E26C169C6}" dt="2021-02-11T11:05:45.269" v="2429" actId="47"/>
        <pc:sldMkLst>
          <pc:docMk/>
          <pc:sldMk cId="3229890649" sldId="569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922430229" sldId="580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886636263" sldId="581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11149325" sldId="589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156536479" sldId="590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567798019" sldId="591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37810324" sldId="592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3082706" sldId="593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217225800" sldId="594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419983458" sldId="595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643682471" sldId="596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1946261" sldId="597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002657513" sldId="598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930953569" sldId="599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80934081" sldId="600"/>
        </pc:sldMkLst>
      </pc:sldChg>
      <pc:sldChg chg="addSp delSp modSp add mod modAnim">
        <pc:chgData name="Zhao Jin" userId="cd05a825-544c-438a-9ba1-08e63db50b47" providerId="ADAL" clId="{B24B02F7-7905-4588-AF93-2F3E26C169C6}" dt="2021-02-11T10:46:14.362" v="1753" actId="20577"/>
        <pc:sldMkLst>
          <pc:docMk/>
          <pc:sldMk cId="1094276337" sldId="601"/>
        </pc:sldMkLst>
      </pc:sldChg>
      <pc:sldChg chg="addSp delSp modSp add mod delAnim modAnim">
        <pc:chgData name="Zhao Jin" userId="cd05a825-544c-438a-9ba1-08e63db50b47" providerId="ADAL" clId="{B24B02F7-7905-4588-AF93-2F3E26C169C6}" dt="2021-02-11T11:02:40.633" v="2305" actId="207"/>
        <pc:sldMkLst>
          <pc:docMk/>
          <pc:sldMk cId="1542002799" sldId="602"/>
        </pc:sldMkLst>
      </pc:sldChg>
      <pc:sldChg chg="delSp modSp add mod delAnim">
        <pc:chgData name="Zhao Jin" userId="cd05a825-544c-438a-9ba1-08e63db50b47" providerId="ADAL" clId="{B24B02F7-7905-4588-AF93-2F3E26C169C6}" dt="2021-02-11T11:05:31.419" v="2428" actId="207"/>
        <pc:sldMkLst>
          <pc:docMk/>
          <pc:sldMk cId="830535321" sldId="603"/>
        </pc:sldMkLst>
      </pc:sldChg>
      <pc:sldChg chg="add del">
        <pc:chgData name="Zhao Jin" userId="cd05a825-544c-438a-9ba1-08e63db50b47" providerId="ADAL" clId="{B24B02F7-7905-4588-AF93-2F3E26C169C6}" dt="2021-02-11T11:11:11.059" v="2431" actId="47"/>
        <pc:sldMkLst>
          <pc:docMk/>
          <pc:sldMk cId="3335349144" sldId="604"/>
        </pc:sldMkLst>
      </pc:sldChg>
      <pc:sldMasterChg chg="modSp modSldLayout">
        <pc:chgData name="Zhao Jin" userId="cd05a825-544c-438a-9ba1-08e63db50b47" providerId="ADAL" clId="{B24B02F7-7905-4588-AF93-2F3E26C169C6}" dt="2021-02-10T03:55:18.143" v="13"/>
        <pc:sldMasterMkLst>
          <pc:docMk/>
          <pc:sldMasterMk cId="0" sldId="2147485087"/>
        </pc:sldMasterMkLst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8"/>
          </pc:sldLayoutMkLst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9"/>
          </pc:sldLayoutMkLst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0"/>
          </pc:sldLayoutMkLst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1"/>
          </pc:sldLayoutMkLst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2"/>
          </pc:sldLayoutMkLst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3"/>
          </pc:sldLayoutMkLst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4"/>
          </pc:sldLayoutMkLst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5"/>
          </pc:sldLayoutMkLst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6"/>
          </pc:sldLayoutMkLst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7"/>
          </pc:sldLayoutMkLst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8"/>
          </pc:sldLayoutMkLst>
        </pc:sldLayoutChg>
      </pc:sldMasterChg>
    </pc:docChg>
  </pc:docChgLst>
  <pc:docChgLst>
    <pc:chgData name="dcszjin@nus.edu.sg" userId="cd05a825-544c-438a-9ba1-08e63db50b47" providerId="ADAL" clId="{9951FBC0-0DB4-4E89-AD15-8BA171954228}"/>
    <pc:docChg chg="custSel modSld modMainMaster">
      <pc:chgData name="dcszjin@nus.edu.sg" userId="cd05a825-544c-438a-9ba1-08e63db50b47" providerId="ADAL" clId="{9951FBC0-0DB4-4E89-AD15-8BA171954228}" dt="2021-03-01T07:03:49.103" v="65" actId="20577"/>
      <pc:docMkLst>
        <pc:docMk/>
      </pc:docMkLst>
      <pc:sldChg chg="modSp mod">
        <pc:chgData name="dcszjin@nus.edu.sg" userId="cd05a825-544c-438a-9ba1-08e63db50b47" providerId="ADAL" clId="{9951FBC0-0DB4-4E89-AD15-8BA171954228}" dt="2021-03-01T07:03:04.415" v="61" actId="20577"/>
        <pc:sldMkLst>
          <pc:docMk/>
          <pc:sldMk cId="0" sldId="256"/>
        </pc:sldMkLst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2438607696" sldId="468"/>
        </pc:sldMkLst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67695719" sldId="526"/>
        </pc:sldMkLst>
      </pc:sldChg>
      <pc:sldChg chg="delSp modSp mod">
        <pc:chgData name="dcszjin@nus.edu.sg" userId="cd05a825-544c-438a-9ba1-08e63db50b47" providerId="ADAL" clId="{9951FBC0-0DB4-4E89-AD15-8BA171954228}" dt="2021-03-01T07:03:18.318" v="63" actId="478"/>
        <pc:sldMkLst>
          <pc:docMk/>
          <pc:sldMk cId="2573090601" sldId="546"/>
        </pc:sldMkLst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427618944" sldId="553"/>
        </pc:sldMkLst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94276337" sldId="601"/>
        </pc:sldMkLst>
      </pc:sldChg>
      <pc:sldChg chg="modSp mod">
        <pc:chgData name="dcszjin@nus.edu.sg" userId="cd05a825-544c-438a-9ba1-08e63db50b47" providerId="ADAL" clId="{9951FBC0-0DB4-4E89-AD15-8BA171954228}" dt="2021-03-01T07:03:49.103" v="65" actId="20577"/>
        <pc:sldMkLst>
          <pc:docMk/>
          <pc:sldMk cId="1542002799" sldId="602"/>
        </pc:sldMkLst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830535321" sldId="603"/>
        </pc:sldMkLst>
      </pc:sldChg>
      <pc:sldMasterChg chg="modSp modSldLayout">
        <pc:chgData name="dcszjin@nus.edu.sg" userId="cd05a825-544c-438a-9ba1-08e63db50b47" providerId="ADAL" clId="{9951FBC0-0DB4-4E89-AD15-8BA171954228}" dt="2021-03-01T07:03:15.979" v="62"/>
        <pc:sldMasterMkLst>
          <pc:docMk/>
          <pc:sldMasterMk cId="0" sldId="2147485087"/>
        </pc:sldMasterMkLst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8"/>
          </pc:sldLayoutMkLst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9"/>
          </pc:sldLayoutMkLst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0"/>
          </pc:sldLayoutMkLst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1"/>
          </pc:sldLayoutMkLst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2"/>
          </pc:sldLayoutMkLst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3"/>
          </pc:sldLayoutMkLst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4"/>
          </pc:sldLayoutMkLst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5"/>
          </pc:sldLayoutMkLst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6"/>
          </pc:sldLayoutMkLst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7"/>
          </pc:sldLayoutMkLst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8"/>
          </pc:sldLayoutMkLst>
        </pc:sldLayoutChg>
      </pc:sldMasterChg>
    </pc:docChg>
  </pc:docChgLst>
  <pc:docChgLst>
    <pc:chgData name="Zhao Jin" userId="cd05a825-544c-438a-9ba1-08e63db50b47" providerId="ADAL" clId="{6E5F5F30-4667-4B83-BAFF-B638413AA1D3}"/>
    <pc:docChg chg="modSld modMainMaster">
      <pc:chgData name="Zhao Jin" userId="cd05a825-544c-438a-9ba1-08e63db50b47" providerId="ADAL" clId="{6E5F5F30-4667-4B83-BAFF-B638413AA1D3}" dt="2024-03-28T12:04:46.862" v="8"/>
      <pc:docMkLst>
        <pc:docMk/>
      </pc:docMkLst>
      <pc:sldChg chg="modSp mod">
        <pc:chgData name="Zhao Jin" userId="cd05a825-544c-438a-9ba1-08e63db50b47" providerId="ADAL" clId="{6E5F5F30-4667-4B83-BAFF-B638413AA1D3}" dt="2024-03-28T12:04:29.286" v="5" actId="20577"/>
        <pc:sldMkLst>
          <pc:docMk/>
          <pc:sldMk cId="0" sldId="256"/>
        </pc:sldMkLst>
      </pc:sldChg>
      <pc:sldChg chg="modSp mod">
        <pc:chgData name="Zhao Jin" userId="cd05a825-544c-438a-9ba1-08e63db50b47" providerId="ADAL" clId="{6E5F5F30-4667-4B83-BAFF-B638413AA1D3}" dt="2024-03-28T12:04:46.862" v="8"/>
        <pc:sldMkLst>
          <pc:docMk/>
          <pc:sldMk cId="2438607696" sldId="468"/>
        </pc:sldMkLst>
      </pc:sldChg>
      <pc:sldChg chg="modSp">
        <pc:chgData name="Zhao Jin" userId="cd05a825-544c-438a-9ba1-08e63db50b47" providerId="ADAL" clId="{6E5F5F30-4667-4B83-BAFF-B638413AA1D3}" dt="2024-03-28T12:04:46.862" v="8"/>
        <pc:sldMkLst>
          <pc:docMk/>
          <pc:sldMk cId="3209251491" sldId="583"/>
        </pc:sldMkLst>
      </pc:sldChg>
      <pc:sldChg chg="modSp">
        <pc:chgData name="Zhao Jin" userId="cd05a825-544c-438a-9ba1-08e63db50b47" providerId="ADAL" clId="{6E5F5F30-4667-4B83-BAFF-B638413AA1D3}" dt="2024-03-28T12:04:46.862" v="8"/>
        <pc:sldMkLst>
          <pc:docMk/>
          <pc:sldMk cId="52021965" sldId="590"/>
        </pc:sldMkLst>
      </pc:sldChg>
      <pc:sldChg chg="modSp">
        <pc:chgData name="Zhao Jin" userId="cd05a825-544c-438a-9ba1-08e63db50b47" providerId="ADAL" clId="{6E5F5F30-4667-4B83-BAFF-B638413AA1D3}" dt="2024-03-28T12:04:46.862" v="8"/>
        <pc:sldMkLst>
          <pc:docMk/>
          <pc:sldMk cId="375744792" sldId="591"/>
        </pc:sldMkLst>
      </pc:sldChg>
      <pc:sldChg chg="modSp">
        <pc:chgData name="Zhao Jin" userId="cd05a825-544c-438a-9ba1-08e63db50b47" providerId="ADAL" clId="{6E5F5F30-4667-4B83-BAFF-B638413AA1D3}" dt="2024-03-28T12:04:46.862" v="8"/>
        <pc:sldMkLst>
          <pc:docMk/>
          <pc:sldMk cId="2497011922" sldId="592"/>
        </pc:sldMkLst>
      </pc:sldChg>
      <pc:sldChg chg="modSp">
        <pc:chgData name="Zhao Jin" userId="cd05a825-544c-438a-9ba1-08e63db50b47" providerId="ADAL" clId="{6E5F5F30-4667-4B83-BAFF-B638413AA1D3}" dt="2024-03-28T12:04:46.862" v="8"/>
        <pc:sldMkLst>
          <pc:docMk/>
          <pc:sldMk cId="1854371286" sldId="597"/>
        </pc:sldMkLst>
      </pc:sldChg>
      <pc:sldChg chg="modSp">
        <pc:chgData name="Zhao Jin" userId="cd05a825-544c-438a-9ba1-08e63db50b47" providerId="ADAL" clId="{6E5F5F30-4667-4B83-BAFF-B638413AA1D3}" dt="2024-03-28T12:04:46.862" v="8"/>
        <pc:sldMkLst>
          <pc:docMk/>
          <pc:sldMk cId="1365241982" sldId="598"/>
        </pc:sldMkLst>
      </pc:sldChg>
      <pc:sldChg chg="modSp">
        <pc:chgData name="Zhao Jin" userId="cd05a825-544c-438a-9ba1-08e63db50b47" providerId="ADAL" clId="{6E5F5F30-4667-4B83-BAFF-B638413AA1D3}" dt="2024-03-28T12:04:46.862" v="8"/>
        <pc:sldMkLst>
          <pc:docMk/>
          <pc:sldMk cId="2302344841" sldId="599"/>
        </pc:sldMkLst>
      </pc:sldChg>
      <pc:sldChg chg="modSp">
        <pc:chgData name="Zhao Jin" userId="cd05a825-544c-438a-9ba1-08e63db50b47" providerId="ADAL" clId="{6E5F5F30-4667-4B83-BAFF-B638413AA1D3}" dt="2024-03-28T12:04:46.862" v="8"/>
        <pc:sldMkLst>
          <pc:docMk/>
          <pc:sldMk cId="1890638764" sldId="600"/>
        </pc:sldMkLst>
      </pc:sldChg>
      <pc:sldChg chg="modSp">
        <pc:chgData name="Zhao Jin" userId="cd05a825-544c-438a-9ba1-08e63db50b47" providerId="ADAL" clId="{6E5F5F30-4667-4B83-BAFF-B638413AA1D3}" dt="2024-03-28T12:04:46.862" v="8"/>
        <pc:sldMkLst>
          <pc:docMk/>
          <pc:sldMk cId="19136523" sldId="601"/>
        </pc:sldMkLst>
      </pc:sldChg>
      <pc:sldChg chg="modSp">
        <pc:chgData name="Zhao Jin" userId="cd05a825-544c-438a-9ba1-08e63db50b47" providerId="ADAL" clId="{6E5F5F30-4667-4B83-BAFF-B638413AA1D3}" dt="2024-03-28T12:04:46.862" v="8"/>
        <pc:sldMkLst>
          <pc:docMk/>
          <pc:sldMk cId="4018933415" sldId="609"/>
        </pc:sldMkLst>
      </pc:sldChg>
      <pc:sldChg chg="modSp">
        <pc:chgData name="Zhao Jin" userId="cd05a825-544c-438a-9ba1-08e63db50b47" providerId="ADAL" clId="{6E5F5F30-4667-4B83-BAFF-B638413AA1D3}" dt="2024-03-28T12:04:46.862" v="8"/>
        <pc:sldMkLst>
          <pc:docMk/>
          <pc:sldMk cId="2596011763" sldId="610"/>
        </pc:sldMkLst>
      </pc:sldChg>
      <pc:sldChg chg="modSp">
        <pc:chgData name="Zhao Jin" userId="cd05a825-544c-438a-9ba1-08e63db50b47" providerId="ADAL" clId="{6E5F5F30-4667-4B83-BAFF-B638413AA1D3}" dt="2024-03-28T12:04:46.862" v="8"/>
        <pc:sldMkLst>
          <pc:docMk/>
          <pc:sldMk cId="498775291" sldId="611"/>
        </pc:sldMkLst>
      </pc:sldChg>
      <pc:sldChg chg="modSp">
        <pc:chgData name="Zhao Jin" userId="cd05a825-544c-438a-9ba1-08e63db50b47" providerId="ADAL" clId="{6E5F5F30-4667-4B83-BAFF-B638413AA1D3}" dt="2024-03-28T12:04:46.862" v="8"/>
        <pc:sldMkLst>
          <pc:docMk/>
          <pc:sldMk cId="1398799763" sldId="612"/>
        </pc:sldMkLst>
      </pc:sldChg>
      <pc:sldChg chg="modSp">
        <pc:chgData name="Zhao Jin" userId="cd05a825-544c-438a-9ba1-08e63db50b47" providerId="ADAL" clId="{6E5F5F30-4667-4B83-BAFF-B638413AA1D3}" dt="2024-03-28T12:04:46.862" v="8"/>
        <pc:sldMkLst>
          <pc:docMk/>
          <pc:sldMk cId="3122256906" sldId="613"/>
        </pc:sldMkLst>
      </pc:sldChg>
      <pc:sldChg chg="modSp">
        <pc:chgData name="Zhao Jin" userId="cd05a825-544c-438a-9ba1-08e63db50b47" providerId="ADAL" clId="{6E5F5F30-4667-4B83-BAFF-B638413AA1D3}" dt="2024-03-28T12:04:46.862" v="8"/>
        <pc:sldMkLst>
          <pc:docMk/>
          <pc:sldMk cId="1199921267" sldId="614"/>
        </pc:sldMkLst>
      </pc:sldChg>
      <pc:sldChg chg="modSp">
        <pc:chgData name="Zhao Jin" userId="cd05a825-544c-438a-9ba1-08e63db50b47" providerId="ADAL" clId="{6E5F5F30-4667-4B83-BAFF-B638413AA1D3}" dt="2024-03-28T12:04:46.862" v="8"/>
        <pc:sldMkLst>
          <pc:docMk/>
          <pc:sldMk cId="2650110406" sldId="615"/>
        </pc:sldMkLst>
      </pc:sldChg>
      <pc:sldChg chg="modSp">
        <pc:chgData name="Zhao Jin" userId="cd05a825-544c-438a-9ba1-08e63db50b47" providerId="ADAL" clId="{6E5F5F30-4667-4B83-BAFF-B638413AA1D3}" dt="2024-03-28T12:04:46.862" v="8"/>
        <pc:sldMkLst>
          <pc:docMk/>
          <pc:sldMk cId="3658891290" sldId="616"/>
        </pc:sldMkLst>
      </pc:sldChg>
      <pc:sldChg chg="modSp">
        <pc:chgData name="Zhao Jin" userId="cd05a825-544c-438a-9ba1-08e63db50b47" providerId="ADAL" clId="{6E5F5F30-4667-4B83-BAFF-B638413AA1D3}" dt="2024-03-28T12:04:46.862" v="8"/>
        <pc:sldMkLst>
          <pc:docMk/>
          <pc:sldMk cId="3308462364" sldId="617"/>
        </pc:sldMkLst>
      </pc:sldChg>
      <pc:sldChg chg="modSp">
        <pc:chgData name="Zhao Jin" userId="cd05a825-544c-438a-9ba1-08e63db50b47" providerId="ADAL" clId="{6E5F5F30-4667-4B83-BAFF-B638413AA1D3}" dt="2024-03-28T12:04:46.862" v="8"/>
        <pc:sldMkLst>
          <pc:docMk/>
          <pc:sldMk cId="762563431" sldId="618"/>
        </pc:sldMkLst>
      </pc:sldChg>
      <pc:sldChg chg="modSp">
        <pc:chgData name="Zhao Jin" userId="cd05a825-544c-438a-9ba1-08e63db50b47" providerId="ADAL" clId="{6E5F5F30-4667-4B83-BAFF-B638413AA1D3}" dt="2024-03-28T12:04:46.862" v="8"/>
        <pc:sldMkLst>
          <pc:docMk/>
          <pc:sldMk cId="1164729378" sldId="619"/>
        </pc:sldMkLst>
      </pc:sldChg>
      <pc:sldChg chg="modSp">
        <pc:chgData name="Zhao Jin" userId="cd05a825-544c-438a-9ba1-08e63db50b47" providerId="ADAL" clId="{6E5F5F30-4667-4B83-BAFF-B638413AA1D3}" dt="2024-03-28T12:04:46.862" v="8"/>
        <pc:sldMkLst>
          <pc:docMk/>
          <pc:sldMk cId="1096816361" sldId="620"/>
        </pc:sldMkLst>
      </pc:sldChg>
      <pc:sldChg chg="modSp">
        <pc:chgData name="Zhao Jin" userId="cd05a825-544c-438a-9ba1-08e63db50b47" providerId="ADAL" clId="{6E5F5F30-4667-4B83-BAFF-B638413AA1D3}" dt="2024-03-28T12:04:46.862" v="8"/>
        <pc:sldMkLst>
          <pc:docMk/>
          <pc:sldMk cId="4110967709" sldId="621"/>
        </pc:sldMkLst>
      </pc:sldChg>
      <pc:sldChg chg="modSp">
        <pc:chgData name="Zhao Jin" userId="cd05a825-544c-438a-9ba1-08e63db50b47" providerId="ADAL" clId="{6E5F5F30-4667-4B83-BAFF-B638413AA1D3}" dt="2024-03-28T12:04:46.862" v="8"/>
        <pc:sldMkLst>
          <pc:docMk/>
          <pc:sldMk cId="172325292" sldId="622"/>
        </pc:sldMkLst>
      </pc:sldChg>
      <pc:sldChg chg="modSp">
        <pc:chgData name="Zhao Jin" userId="cd05a825-544c-438a-9ba1-08e63db50b47" providerId="ADAL" clId="{6E5F5F30-4667-4B83-BAFF-B638413AA1D3}" dt="2024-03-28T12:04:46.862" v="8"/>
        <pc:sldMkLst>
          <pc:docMk/>
          <pc:sldMk cId="3569280496" sldId="623"/>
        </pc:sldMkLst>
      </pc:sldChg>
      <pc:sldChg chg="modSp">
        <pc:chgData name="Zhao Jin" userId="cd05a825-544c-438a-9ba1-08e63db50b47" providerId="ADAL" clId="{6E5F5F30-4667-4B83-BAFF-B638413AA1D3}" dt="2024-03-28T12:04:46.862" v="8"/>
        <pc:sldMkLst>
          <pc:docMk/>
          <pc:sldMk cId="1400456452" sldId="624"/>
        </pc:sldMkLst>
      </pc:sldChg>
      <pc:sldChg chg="modSp">
        <pc:chgData name="Zhao Jin" userId="cd05a825-544c-438a-9ba1-08e63db50b47" providerId="ADAL" clId="{6E5F5F30-4667-4B83-BAFF-B638413AA1D3}" dt="2024-03-28T12:04:46.862" v="8"/>
        <pc:sldMkLst>
          <pc:docMk/>
          <pc:sldMk cId="529301135" sldId="625"/>
        </pc:sldMkLst>
      </pc:sldChg>
      <pc:sldChg chg="modSp">
        <pc:chgData name="Zhao Jin" userId="cd05a825-544c-438a-9ba1-08e63db50b47" providerId="ADAL" clId="{6E5F5F30-4667-4B83-BAFF-B638413AA1D3}" dt="2024-03-28T12:04:46.862" v="8"/>
        <pc:sldMkLst>
          <pc:docMk/>
          <pc:sldMk cId="4000828616" sldId="626"/>
        </pc:sldMkLst>
      </pc:sldChg>
      <pc:sldMasterChg chg="modSp modSldLayout">
        <pc:chgData name="Zhao Jin" userId="cd05a825-544c-438a-9ba1-08e63db50b47" providerId="ADAL" clId="{6E5F5F30-4667-4B83-BAFF-B638413AA1D3}" dt="2024-03-28T12:04:46.862" v="8"/>
        <pc:sldMasterMkLst>
          <pc:docMk/>
          <pc:sldMasterMk cId="0" sldId="2147485087"/>
        </pc:sldMasterMkLst>
        <pc:sldLayoutChg chg="modSp">
          <pc:chgData name="Zhao Jin" userId="cd05a825-544c-438a-9ba1-08e63db50b47" providerId="ADAL" clId="{6E5F5F30-4667-4B83-BAFF-B638413AA1D3}" dt="2024-03-28T12:04:46.862" v="8"/>
          <pc:sldLayoutMkLst>
            <pc:docMk/>
            <pc:sldMasterMk cId="0" sldId="2147485087"/>
            <pc:sldLayoutMk cId="0" sldId="2147485088"/>
          </pc:sldLayoutMkLst>
        </pc:sldLayoutChg>
        <pc:sldLayoutChg chg="modSp">
          <pc:chgData name="Zhao Jin" userId="cd05a825-544c-438a-9ba1-08e63db50b47" providerId="ADAL" clId="{6E5F5F30-4667-4B83-BAFF-B638413AA1D3}" dt="2024-03-28T12:04:46.862" v="8"/>
          <pc:sldLayoutMkLst>
            <pc:docMk/>
            <pc:sldMasterMk cId="0" sldId="2147485087"/>
            <pc:sldLayoutMk cId="0" sldId="2147485089"/>
          </pc:sldLayoutMkLst>
        </pc:sldLayoutChg>
        <pc:sldLayoutChg chg="modSp">
          <pc:chgData name="Zhao Jin" userId="cd05a825-544c-438a-9ba1-08e63db50b47" providerId="ADAL" clId="{6E5F5F30-4667-4B83-BAFF-B638413AA1D3}" dt="2024-03-28T12:04:46.862" v="8"/>
          <pc:sldLayoutMkLst>
            <pc:docMk/>
            <pc:sldMasterMk cId="0" sldId="2147485087"/>
            <pc:sldLayoutMk cId="0" sldId="2147485090"/>
          </pc:sldLayoutMkLst>
        </pc:sldLayoutChg>
        <pc:sldLayoutChg chg="modSp">
          <pc:chgData name="Zhao Jin" userId="cd05a825-544c-438a-9ba1-08e63db50b47" providerId="ADAL" clId="{6E5F5F30-4667-4B83-BAFF-B638413AA1D3}" dt="2024-03-28T12:04:46.862" v="8"/>
          <pc:sldLayoutMkLst>
            <pc:docMk/>
            <pc:sldMasterMk cId="0" sldId="2147485087"/>
            <pc:sldLayoutMk cId="0" sldId="2147485091"/>
          </pc:sldLayoutMkLst>
        </pc:sldLayoutChg>
        <pc:sldLayoutChg chg="modSp">
          <pc:chgData name="Zhao Jin" userId="cd05a825-544c-438a-9ba1-08e63db50b47" providerId="ADAL" clId="{6E5F5F30-4667-4B83-BAFF-B638413AA1D3}" dt="2024-03-28T12:04:46.862" v="8"/>
          <pc:sldLayoutMkLst>
            <pc:docMk/>
            <pc:sldMasterMk cId="0" sldId="2147485087"/>
            <pc:sldLayoutMk cId="0" sldId="2147485092"/>
          </pc:sldLayoutMkLst>
        </pc:sldLayoutChg>
        <pc:sldLayoutChg chg="modSp">
          <pc:chgData name="Zhao Jin" userId="cd05a825-544c-438a-9ba1-08e63db50b47" providerId="ADAL" clId="{6E5F5F30-4667-4B83-BAFF-B638413AA1D3}" dt="2024-03-28T12:04:46.862" v="8"/>
          <pc:sldLayoutMkLst>
            <pc:docMk/>
            <pc:sldMasterMk cId="0" sldId="2147485087"/>
            <pc:sldLayoutMk cId="0" sldId="2147485093"/>
          </pc:sldLayoutMkLst>
        </pc:sldLayoutChg>
        <pc:sldLayoutChg chg="modSp">
          <pc:chgData name="Zhao Jin" userId="cd05a825-544c-438a-9ba1-08e63db50b47" providerId="ADAL" clId="{6E5F5F30-4667-4B83-BAFF-B638413AA1D3}" dt="2024-03-28T12:04:46.862" v="8"/>
          <pc:sldLayoutMkLst>
            <pc:docMk/>
            <pc:sldMasterMk cId="0" sldId="2147485087"/>
            <pc:sldLayoutMk cId="0" sldId="2147485094"/>
          </pc:sldLayoutMkLst>
        </pc:sldLayoutChg>
        <pc:sldLayoutChg chg="modSp">
          <pc:chgData name="Zhao Jin" userId="cd05a825-544c-438a-9ba1-08e63db50b47" providerId="ADAL" clId="{6E5F5F30-4667-4B83-BAFF-B638413AA1D3}" dt="2024-03-28T12:04:46.862" v="8"/>
          <pc:sldLayoutMkLst>
            <pc:docMk/>
            <pc:sldMasterMk cId="0" sldId="2147485087"/>
            <pc:sldLayoutMk cId="0" sldId="2147485095"/>
          </pc:sldLayoutMkLst>
        </pc:sldLayoutChg>
        <pc:sldLayoutChg chg="modSp">
          <pc:chgData name="Zhao Jin" userId="cd05a825-544c-438a-9ba1-08e63db50b47" providerId="ADAL" clId="{6E5F5F30-4667-4B83-BAFF-B638413AA1D3}" dt="2024-03-28T12:04:46.862" v="8"/>
          <pc:sldLayoutMkLst>
            <pc:docMk/>
            <pc:sldMasterMk cId="0" sldId="2147485087"/>
            <pc:sldLayoutMk cId="0" sldId="2147485096"/>
          </pc:sldLayoutMkLst>
        </pc:sldLayoutChg>
        <pc:sldLayoutChg chg="modSp">
          <pc:chgData name="Zhao Jin" userId="cd05a825-544c-438a-9ba1-08e63db50b47" providerId="ADAL" clId="{6E5F5F30-4667-4B83-BAFF-B638413AA1D3}" dt="2024-03-28T12:04:46.862" v="8"/>
          <pc:sldLayoutMkLst>
            <pc:docMk/>
            <pc:sldMasterMk cId="0" sldId="2147485087"/>
            <pc:sldLayoutMk cId="0" sldId="2147485097"/>
          </pc:sldLayoutMkLst>
        </pc:sldLayoutChg>
        <pc:sldLayoutChg chg="modSp">
          <pc:chgData name="Zhao Jin" userId="cd05a825-544c-438a-9ba1-08e63db50b47" providerId="ADAL" clId="{6E5F5F30-4667-4B83-BAFF-B638413AA1D3}" dt="2024-03-28T12:04:46.862" v="8"/>
          <pc:sldLayoutMkLst>
            <pc:docMk/>
            <pc:sldMasterMk cId="0" sldId="2147485087"/>
            <pc:sldLayoutMk cId="0" sldId="2147485098"/>
          </pc:sldLayoutMkLst>
        </pc:sldLayoutChg>
      </pc:sldMasterChg>
    </pc:docChg>
  </pc:docChgLst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</pc:sldChg>
    </pc:docChg>
  </pc:docChgLst>
  <pc:docChgLst>
    <pc:chgData name="Zhao Jin" userId="cd05a825-544c-438a-9ba1-08e63db50b47" providerId="ADAL" clId="{28AEA613-C2D1-4884-898F-364599B60A84}"/>
    <pc:docChg chg="undo custSel addSld delSld modSld sldOrd">
      <pc:chgData name="Zhao Jin" userId="cd05a825-544c-438a-9ba1-08e63db50b47" providerId="ADAL" clId="{28AEA613-C2D1-4884-898F-364599B60A84}" dt="2021-03-08T05:35:17.057" v="4597" actId="1076"/>
      <pc:docMkLst>
        <pc:docMk/>
      </pc:docMkLst>
      <pc:sldChg chg="modSp mod">
        <pc:chgData name="Zhao Jin" userId="cd05a825-544c-438a-9ba1-08e63db50b47" providerId="ADAL" clId="{28AEA613-C2D1-4884-898F-364599B60A84}" dt="2021-03-08T05:14:40.845" v="4350" actId="20577"/>
        <pc:sldMkLst>
          <pc:docMk/>
          <pc:sldMk cId="2438607696" sldId="468"/>
        </pc:sldMkLst>
      </pc:sldChg>
      <pc:sldChg chg="modSp mod">
        <pc:chgData name="Zhao Jin" userId="cd05a825-544c-438a-9ba1-08e63db50b47" providerId="ADAL" clId="{28AEA613-C2D1-4884-898F-364599B60A84}" dt="2021-03-02T10:06:02.574" v="4181" actId="20577"/>
        <pc:sldMkLst>
          <pc:docMk/>
          <pc:sldMk cId="1067695719" sldId="526"/>
        </pc:sldMkLst>
      </pc:sldChg>
      <pc:sldChg chg="del">
        <pc:chgData name="Zhao Jin" userId="cd05a825-544c-438a-9ba1-08e63db50b47" providerId="ADAL" clId="{28AEA613-C2D1-4884-898F-364599B60A84}" dt="2021-03-02T06:42:03.057" v="96" actId="47"/>
        <pc:sldMkLst>
          <pc:docMk/>
          <pc:sldMk cId="2573090601" sldId="546"/>
        </pc:sldMkLst>
      </pc:sldChg>
      <pc:sldChg chg="addSp delSp modSp mod ord delAnim modAnim">
        <pc:chgData name="Zhao Jin" userId="cd05a825-544c-438a-9ba1-08e63db50b47" providerId="ADAL" clId="{28AEA613-C2D1-4884-898F-364599B60A84}" dt="2021-03-08T05:32:40.765" v="4519" actId="20577"/>
        <pc:sldMkLst>
          <pc:docMk/>
          <pc:sldMk cId="1427618944" sldId="553"/>
        </pc:sldMkLst>
      </pc:sldChg>
      <pc:sldChg chg="addSp delSp modSp del mod delAnim modAnim">
        <pc:chgData name="Zhao Jin" userId="cd05a825-544c-438a-9ba1-08e63db50b47" providerId="ADAL" clId="{28AEA613-C2D1-4884-898F-364599B60A84}" dt="2021-03-02T09:52:23.858" v="3320" actId="47"/>
        <pc:sldMkLst>
          <pc:docMk/>
          <pc:sldMk cId="1094276337" sldId="601"/>
        </pc:sldMkLst>
      </pc:sldChg>
      <pc:sldChg chg="addSp delSp modSp del">
        <pc:chgData name="Zhao Jin" userId="cd05a825-544c-438a-9ba1-08e63db50b47" providerId="ADAL" clId="{28AEA613-C2D1-4884-898F-364599B60A84}" dt="2021-03-02T09:47:25.458" v="3246" actId="47"/>
        <pc:sldMkLst>
          <pc:docMk/>
          <pc:sldMk cId="1542002799" sldId="602"/>
        </pc:sldMkLst>
      </pc:sldChg>
      <pc:sldChg chg="del">
        <pc:chgData name="Zhao Jin" userId="cd05a825-544c-438a-9ba1-08e63db50b47" providerId="ADAL" clId="{28AEA613-C2D1-4884-898F-364599B60A84}" dt="2021-03-02T09:47:26.371" v="3247" actId="47"/>
        <pc:sldMkLst>
          <pc:docMk/>
          <pc:sldMk cId="830535321" sldId="603"/>
        </pc:sldMkLst>
      </pc:sldChg>
      <pc:sldChg chg="delSp modSp add mod">
        <pc:chgData name="Zhao Jin" userId="cd05a825-544c-438a-9ba1-08e63db50b47" providerId="ADAL" clId="{28AEA613-C2D1-4884-898F-364599B60A84}" dt="2021-03-02T10:06:59.744" v="4184" actId="207"/>
        <pc:sldMkLst>
          <pc:docMk/>
          <pc:sldMk cId="1813128722" sldId="617"/>
        </pc:sldMkLst>
      </pc:sldChg>
      <pc:sldChg chg="delSp modSp add mod">
        <pc:chgData name="Zhao Jin" userId="cd05a825-544c-438a-9ba1-08e63db50b47" providerId="ADAL" clId="{28AEA613-C2D1-4884-898F-364599B60A84}" dt="2021-03-02T10:06:37.605" v="4183"/>
        <pc:sldMkLst>
          <pc:docMk/>
          <pc:sldMk cId="3454948446" sldId="636"/>
        </pc:sldMkLst>
      </pc:sldChg>
      <pc:sldChg chg="addSp delSp modSp add mod delAnim modAnim">
        <pc:chgData name="Zhao Jin" userId="cd05a825-544c-438a-9ba1-08e63db50b47" providerId="ADAL" clId="{28AEA613-C2D1-4884-898F-364599B60A84}" dt="2021-03-08T05:33:23.196" v="4520" actId="404"/>
        <pc:sldMkLst>
          <pc:docMk/>
          <pc:sldMk cId="3737971943" sldId="637"/>
        </pc:sldMkLst>
      </pc:sldChg>
      <pc:sldChg chg="addSp modSp add del mod modAnim">
        <pc:chgData name="Zhao Jin" userId="cd05a825-544c-438a-9ba1-08e63db50b47" providerId="ADAL" clId="{28AEA613-C2D1-4884-898F-364599B60A84}" dt="2021-03-08T05:16:40.496" v="4351" actId="47"/>
        <pc:sldMkLst>
          <pc:docMk/>
          <pc:sldMk cId="628751711" sldId="638"/>
        </pc:sldMkLst>
      </pc:sldChg>
      <pc:sldChg chg="delSp modSp add mod delAnim">
        <pc:chgData name="Zhao Jin" userId="cd05a825-544c-438a-9ba1-08e63db50b47" providerId="ADAL" clId="{28AEA613-C2D1-4884-898F-364599B60A84}" dt="2021-03-02T09:13:30.902" v="1808" actId="20577"/>
        <pc:sldMkLst>
          <pc:docMk/>
          <pc:sldMk cId="1179750071" sldId="639"/>
        </pc:sldMkLst>
      </pc:sldChg>
      <pc:sldChg chg="addSp delSp modSp add mod">
        <pc:chgData name="Zhao Jin" userId="cd05a825-544c-438a-9ba1-08e63db50b47" providerId="ADAL" clId="{28AEA613-C2D1-4884-898F-364599B60A84}" dt="2021-03-08T05:33:30.840" v="4522" actId="313"/>
        <pc:sldMkLst>
          <pc:docMk/>
          <pc:sldMk cId="3462301147" sldId="640"/>
        </pc:sldMkLst>
      </pc:sldChg>
      <pc:sldChg chg="addSp delSp modSp add mod modAnim">
        <pc:chgData name="Zhao Jin" userId="cd05a825-544c-438a-9ba1-08e63db50b47" providerId="ADAL" clId="{28AEA613-C2D1-4884-898F-364599B60A84}" dt="2021-03-08T05:35:17.057" v="4597" actId="1076"/>
        <pc:sldMkLst>
          <pc:docMk/>
          <pc:sldMk cId="723901272" sldId="641"/>
        </pc:sldMkLst>
      </pc:sldChg>
      <pc:sldChg chg="addSp delSp modSp add mod addAnim delAnim modAnim">
        <pc:chgData name="Zhao Jin" userId="cd05a825-544c-438a-9ba1-08e63db50b47" providerId="ADAL" clId="{28AEA613-C2D1-4884-898F-364599B60A84}" dt="2021-03-02T10:05:04.981" v="4149" actId="20577"/>
        <pc:sldMkLst>
          <pc:docMk/>
          <pc:sldMk cId="4089006062" sldId="642"/>
        </pc:sldMkLst>
      </pc:sldChg>
      <pc:sldChg chg="addSp delSp modSp add mod modAnim">
        <pc:chgData name="Zhao Jin" userId="cd05a825-544c-438a-9ba1-08e63db50b47" providerId="ADAL" clId="{28AEA613-C2D1-4884-898F-364599B60A84}" dt="2021-03-02T10:07:54.387" v="4210"/>
        <pc:sldMkLst>
          <pc:docMk/>
          <pc:sldMk cId="1514327557" sldId="643"/>
        </pc:sldMkLst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</pc:sldLayoutChg>
      </pc:sldMasterChg>
    </pc:docChg>
  </pc:docChgLst>
  <pc:docChgLst>
    <pc:chgData name="Zhao Jin" userId="cd05a825-544c-438a-9ba1-08e63db50b47" providerId="ADAL" clId="{E2C68675-4D21-4D34-8F20-796597FA4E4E}"/>
    <pc:docChg chg="undo custSel addSld delSld modSld">
      <pc:chgData name="Zhao Jin" userId="cd05a825-544c-438a-9ba1-08e63db50b47" providerId="ADAL" clId="{E2C68675-4D21-4D34-8F20-796597FA4E4E}" dt="2025-03-31T13:10:12.722" v="3795" actId="20577"/>
      <pc:docMkLst>
        <pc:docMk/>
      </pc:docMkLst>
      <pc:sldChg chg="modSp mod">
        <pc:chgData name="Zhao Jin" userId="cd05a825-544c-438a-9ba1-08e63db50b47" providerId="ADAL" clId="{E2C68675-4D21-4D34-8F20-796597FA4E4E}" dt="2025-03-31T12:10:42.878" v="158" actId="20577"/>
        <pc:sldMkLst>
          <pc:docMk/>
          <pc:sldMk cId="375744792" sldId="591"/>
        </pc:sldMkLst>
        <pc:spChg chg="mod">
          <ac:chgData name="Zhao Jin" userId="cd05a825-544c-438a-9ba1-08e63db50b47" providerId="ADAL" clId="{E2C68675-4D21-4D34-8F20-796597FA4E4E}" dt="2025-03-31T12:10:42.878" v="158" actId="20577"/>
          <ac:spMkLst>
            <pc:docMk/>
            <pc:sldMk cId="375744792" sldId="591"/>
            <ac:spMk id="34" creationId="{00000000-0000-0000-0000-000000000000}"/>
          </ac:spMkLst>
        </pc:spChg>
      </pc:sldChg>
      <pc:sldChg chg="modAnim">
        <pc:chgData name="Zhao Jin" userId="cd05a825-544c-438a-9ba1-08e63db50b47" providerId="ADAL" clId="{E2C68675-4D21-4D34-8F20-796597FA4E4E}" dt="2025-03-31T12:15:08.164" v="252"/>
        <pc:sldMkLst>
          <pc:docMk/>
          <pc:sldMk cId="3122256906" sldId="613"/>
        </pc:sldMkLst>
      </pc:sldChg>
      <pc:sldChg chg="delSp modSp mod delAnim modAnim">
        <pc:chgData name="Zhao Jin" userId="cd05a825-544c-438a-9ba1-08e63db50b47" providerId="ADAL" clId="{E2C68675-4D21-4D34-8F20-796597FA4E4E}" dt="2025-03-31T12:14:45.123" v="250" actId="478"/>
        <pc:sldMkLst>
          <pc:docMk/>
          <pc:sldMk cId="1400456452" sldId="624"/>
        </pc:sldMkLst>
        <pc:spChg chg="del mod">
          <ac:chgData name="Zhao Jin" userId="cd05a825-544c-438a-9ba1-08e63db50b47" providerId="ADAL" clId="{E2C68675-4D21-4D34-8F20-796597FA4E4E}" dt="2025-03-31T12:14:45.123" v="250" actId="478"/>
          <ac:spMkLst>
            <pc:docMk/>
            <pc:sldMk cId="1400456452" sldId="624"/>
            <ac:spMk id="81" creationId="{5D94346C-D381-40BF-8939-B87C972D4157}"/>
          </ac:spMkLst>
        </pc:spChg>
      </pc:sldChg>
      <pc:sldChg chg="modAnim">
        <pc:chgData name="Zhao Jin" userId="cd05a825-544c-438a-9ba1-08e63db50b47" providerId="ADAL" clId="{E2C68675-4D21-4D34-8F20-796597FA4E4E}" dt="2025-03-31T12:14:35.073" v="249"/>
        <pc:sldMkLst>
          <pc:docMk/>
          <pc:sldMk cId="529301135" sldId="625"/>
        </pc:sldMkLst>
      </pc:sldChg>
      <pc:sldChg chg="addSp delSp modSp mod">
        <pc:chgData name="Zhao Jin" userId="cd05a825-544c-438a-9ba1-08e63db50b47" providerId="ADAL" clId="{E2C68675-4D21-4D34-8F20-796597FA4E4E}" dt="2025-03-31T13:08:19.837" v="3463" actId="20577"/>
        <pc:sldMkLst>
          <pc:docMk/>
          <pc:sldMk cId="1813128722" sldId="629"/>
        </pc:sldMkLst>
        <pc:spChg chg="add del mod">
          <ac:chgData name="Zhao Jin" userId="cd05a825-544c-438a-9ba1-08e63db50b47" providerId="ADAL" clId="{E2C68675-4D21-4D34-8F20-796597FA4E4E}" dt="2025-03-31T12:37:37.117" v="1421" actId="478"/>
          <ac:spMkLst>
            <pc:docMk/>
            <pc:sldMk cId="1813128722" sldId="629"/>
            <ac:spMk id="4" creationId="{319A37AF-BC03-083E-3A8E-AD0098B8A672}"/>
          </ac:spMkLst>
        </pc:spChg>
        <pc:spChg chg="add mod">
          <ac:chgData name="Zhao Jin" userId="cd05a825-544c-438a-9ba1-08e63db50b47" providerId="ADAL" clId="{E2C68675-4D21-4D34-8F20-796597FA4E4E}" dt="2025-03-31T12:59:54.128" v="3018" actId="20577"/>
          <ac:spMkLst>
            <pc:docMk/>
            <pc:sldMk cId="1813128722" sldId="629"/>
            <ac:spMk id="5" creationId="{07B13374-BB52-E5E4-EDDD-994F1003DC9A}"/>
          </ac:spMkLst>
        </pc:spChg>
        <pc:spChg chg="mod">
          <ac:chgData name="Zhao Jin" userId="cd05a825-544c-438a-9ba1-08e63db50b47" providerId="ADAL" clId="{E2C68675-4D21-4D34-8F20-796597FA4E4E}" dt="2025-03-31T13:08:19.837" v="3463" actId="20577"/>
          <ac:spMkLst>
            <pc:docMk/>
            <pc:sldMk cId="1813128722" sldId="629"/>
            <ac:spMk id="13" creationId="{00000000-0000-0000-0000-000000000000}"/>
          </ac:spMkLst>
        </pc:spChg>
        <pc:graphicFrameChg chg="add del modGraphic">
          <ac:chgData name="Zhao Jin" userId="cd05a825-544c-438a-9ba1-08e63db50b47" providerId="ADAL" clId="{E2C68675-4D21-4D34-8F20-796597FA4E4E}" dt="2025-03-31T12:37:00.166" v="1368" actId="478"/>
          <ac:graphicFrameMkLst>
            <pc:docMk/>
            <pc:sldMk cId="1813128722" sldId="629"/>
            <ac:graphicFrameMk id="3" creationId="{30B0D4E1-6950-0051-E0CE-6E64111195FC}"/>
          </ac:graphicFrameMkLst>
        </pc:graphicFrameChg>
      </pc:sldChg>
      <pc:sldChg chg="addSp delSp modSp mod modAnim">
        <pc:chgData name="Zhao Jin" userId="cd05a825-544c-438a-9ba1-08e63db50b47" providerId="ADAL" clId="{E2C68675-4D21-4D34-8F20-796597FA4E4E}" dt="2025-03-31T13:06:37.447" v="3288" actId="478"/>
        <pc:sldMkLst>
          <pc:docMk/>
          <pc:sldMk cId="4089006062" sldId="642"/>
        </pc:sldMkLst>
        <pc:spChg chg="add del mod">
          <ac:chgData name="Zhao Jin" userId="cd05a825-544c-438a-9ba1-08e63db50b47" providerId="ADAL" clId="{E2C68675-4D21-4D34-8F20-796597FA4E4E}" dt="2025-03-31T13:06:37.447" v="3288" actId="478"/>
          <ac:spMkLst>
            <pc:docMk/>
            <pc:sldMk cId="4089006062" sldId="642"/>
            <ac:spMk id="3" creationId="{46287D0D-1737-E2AE-4682-3FE45F580E7D}"/>
          </ac:spMkLst>
        </pc:spChg>
        <pc:spChg chg="add del mod">
          <ac:chgData name="Zhao Jin" userId="cd05a825-544c-438a-9ba1-08e63db50b47" providerId="ADAL" clId="{E2C68675-4D21-4D34-8F20-796597FA4E4E}" dt="2025-03-31T13:06:36.548" v="3287" actId="478"/>
          <ac:spMkLst>
            <pc:docMk/>
            <pc:sldMk cId="4089006062" sldId="642"/>
            <ac:spMk id="4" creationId="{5BEB0980-99A8-C5FB-BDC8-F30677C19C25}"/>
          </ac:spMkLst>
        </pc:spChg>
      </pc:sldChg>
      <pc:sldChg chg="modSp del mod">
        <pc:chgData name="Zhao Jin" userId="cd05a825-544c-438a-9ba1-08e63db50b47" providerId="ADAL" clId="{E2C68675-4D21-4D34-8F20-796597FA4E4E}" dt="2025-03-31T12:49:09.711" v="2378" actId="47"/>
        <pc:sldMkLst>
          <pc:docMk/>
          <pc:sldMk cId="791616712" sldId="644"/>
        </pc:sldMkLst>
        <pc:spChg chg="mod">
          <ac:chgData name="Zhao Jin" userId="cd05a825-544c-438a-9ba1-08e63db50b47" providerId="ADAL" clId="{E2C68675-4D21-4D34-8F20-796597FA4E4E}" dt="2025-03-31T12:25:42.857" v="753" actId="20577"/>
          <ac:spMkLst>
            <pc:docMk/>
            <pc:sldMk cId="791616712" sldId="644"/>
            <ac:spMk id="13" creationId="{00000000-0000-0000-0000-000000000000}"/>
          </ac:spMkLst>
        </pc:spChg>
      </pc:sldChg>
      <pc:sldChg chg="add del">
        <pc:chgData name="Zhao Jin" userId="cd05a825-544c-438a-9ba1-08e63db50b47" providerId="ADAL" clId="{E2C68675-4D21-4D34-8F20-796597FA4E4E}" dt="2025-03-31T13:00:51.554" v="3038" actId="47"/>
        <pc:sldMkLst>
          <pc:docMk/>
          <pc:sldMk cId="1053573647" sldId="653"/>
        </pc:sldMkLst>
      </pc:sldChg>
      <pc:sldChg chg="addSp delSp modSp add mod">
        <pc:chgData name="Zhao Jin" userId="cd05a825-544c-438a-9ba1-08e63db50b47" providerId="ADAL" clId="{E2C68675-4D21-4D34-8F20-796597FA4E4E}" dt="2025-03-31T13:06:15.958" v="3280"/>
        <pc:sldMkLst>
          <pc:docMk/>
          <pc:sldMk cId="858923647" sldId="654"/>
        </pc:sldMkLst>
        <pc:spChg chg="add mod">
          <ac:chgData name="Zhao Jin" userId="cd05a825-544c-438a-9ba1-08e63db50b47" providerId="ADAL" clId="{E2C68675-4D21-4D34-8F20-796597FA4E4E}" dt="2025-03-31T12:58:41.873" v="2928" actId="1076"/>
          <ac:spMkLst>
            <pc:docMk/>
            <pc:sldMk cId="858923647" sldId="654"/>
            <ac:spMk id="3" creationId="{E6ADA33E-D932-833D-A3B0-DD2F3FAAA38A}"/>
          </ac:spMkLst>
        </pc:spChg>
        <pc:spChg chg="add del mod">
          <ac:chgData name="Zhao Jin" userId="cd05a825-544c-438a-9ba1-08e63db50b47" providerId="ADAL" clId="{E2C68675-4D21-4D34-8F20-796597FA4E4E}" dt="2025-03-31T12:55:01.290" v="2677" actId="478"/>
          <ac:spMkLst>
            <pc:docMk/>
            <pc:sldMk cId="858923647" sldId="654"/>
            <ac:spMk id="4" creationId="{59F036D6-E949-F3F2-40BE-40B4B60913F7}"/>
          </ac:spMkLst>
        </pc:spChg>
        <pc:spChg chg="add mod">
          <ac:chgData name="Zhao Jin" userId="cd05a825-544c-438a-9ba1-08e63db50b47" providerId="ADAL" clId="{E2C68675-4D21-4D34-8F20-796597FA4E4E}" dt="2025-03-31T12:58:44.817" v="2929" actId="113"/>
          <ac:spMkLst>
            <pc:docMk/>
            <pc:sldMk cId="858923647" sldId="654"/>
            <ac:spMk id="5" creationId="{EC29D59C-1C79-C1C7-DA2C-385CFF1EC4A5}"/>
          </ac:spMkLst>
        </pc:spChg>
        <pc:spChg chg="add mod">
          <ac:chgData name="Zhao Jin" userId="cd05a825-544c-438a-9ba1-08e63db50b47" providerId="ADAL" clId="{E2C68675-4D21-4D34-8F20-796597FA4E4E}" dt="2025-03-31T13:06:15.958" v="3280"/>
          <ac:spMkLst>
            <pc:docMk/>
            <pc:sldMk cId="858923647" sldId="654"/>
            <ac:spMk id="6" creationId="{9F418916-03CE-F52A-759A-D875325E7B74}"/>
          </ac:spMkLst>
        </pc:spChg>
        <pc:spChg chg="mod">
          <ac:chgData name="Zhao Jin" userId="cd05a825-544c-438a-9ba1-08e63db50b47" providerId="ADAL" clId="{E2C68675-4D21-4D34-8F20-796597FA4E4E}" dt="2025-03-31T13:03:51.265" v="3152" actId="5793"/>
          <ac:spMkLst>
            <pc:docMk/>
            <pc:sldMk cId="858923647" sldId="654"/>
            <ac:spMk id="13" creationId="{D0577C20-906D-7B4A-A815-BB6D21C6B2E0}"/>
          </ac:spMkLst>
        </pc:spChg>
      </pc:sldChg>
      <pc:sldChg chg="addSp delSp modSp add mod">
        <pc:chgData name="Zhao Jin" userId="cd05a825-544c-438a-9ba1-08e63db50b47" providerId="ADAL" clId="{E2C68675-4D21-4D34-8F20-796597FA4E4E}" dt="2025-03-31T13:00:15.277" v="3027" actId="20577"/>
        <pc:sldMkLst>
          <pc:docMk/>
          <pc:sldMk cId="4141080286" sldId="655"/>
        </pc:sldMkLst>
        <pc:spChg chg="add mod">
          <ac:chgData name="Zhao Jin" userId="cd05a825-544c-438a-9ba1-08e63db50b47" providerId="ADAL" clId="{E2C68675-4D21-4D34-8F20-796597FA4E4E}" dt="2025-03-31T12:43:38.044" v="1853"/>
          <ac:spMkLst>
            <pc:docMk/>
            <pc:sldMk cId="4141080286" sldId="655"/>
            <ac:spMk id="3" creationId="{51B96973-2A55-8D37-3362-A495739099E7}"/>
          </ac:spMkLst>
        </pc:spChg>
        <pc:spChg chg="add mod">
          <ac:chgData name="Zhao Jin" userId="cd05a825-544c-438a-9ba1-08e63db50b47" providerId="ADAL" clId="{E2C68675-4D21-4D34-8F20-796597FA4E4E}" dt="2025-03-31T12:43:38.044" v="1853"/>
          <ac:spMkLst>
            <pc:docMk/>
            <pc:sldMk cId="4141080286" sldId="655"/>
            <ac:spMk id="4" creationId="{E673D850-D296-DE98-B041-3F12A89C9094}"/>
          </ac:spMkLst>
        </pc:spChg>
        <pc:spChg chg="del mod">
          <ac:chgData name="Zhao Jin" userId="cd05a825-544c-438a-9ba1-08e63db50b47" providerId="ADAL" clId="{E2C68675-4D21-4D34-8F20-796597FA4E4E}" dt="2025-03-31T12:43:34.610" v="1852" actId="478"/>
          <ac:spMkLst>
            <pc:docMk/>
            <pc:sldMk cId="4141080286" sldId="655"/>
            <ac:spMk id="5" creationId="{C1D35B3B-4AC0-6C99-3349-75B394829DFE}"/>
          </ac:spMkLst>
        </pc:spChg>
        <pc:spChg chg="add mod">
          <ac:chgData name="Zhao Jin" userId="cd05a825-544c-438a-9ba1-08e63db50b47" providerId="ADAL" clId="{E2C68675-4D21-4D34-8F20-796597FA4E4E}" dt="2025-03-31T13:00:06.482" v="3019"/>
          <ac:spMkLst>
            <pc:docMk/>
            <pc:sldMk cId="4141080286" sldId="655"/>
            <ac:spMk id="6" creationId="{3CE77357-E29D-5CFD-C518-8B8F9116EB87}"/>
          </ac:spMkLst>
        </pc:spChg>
        <pc:spChg chg="add mod">
          <ac:chgData name="Zhao Jin" userId="cd05a825-544c-438a-9ba1-08e63db50b47" providerId="ADAL" clId="{E2C68675-4D21-4D34-8F20-796597FA4E4E}" dt="2025-03-31T12:45:20.614" v="1954" actId="14100"/>
          <ac:spMkLst>
            <pc:docMk/>
            <pc:sldMk cId="4141080286" sldId="655"/>
            <ac:spMk id="8" creationId="{47A91E0D-FD95-33A1-4956-5A51E14BEB61}"/>
          </ac:spMkLst>
        </pc:spChg>
        <pc:spChg chg="add mod">
          <ac:chgData name="Zhao Jin" userId="cd05a825-544c-438a-9ba1-08e63db50b47" providerId="ADAL" clId="{E2C68675-4D21-4D34-8F20-796597FA4E4E}" dt="2025-03-31T13:00:15.277" v="3027" actId="20577"/>
          <ac:spMkLst>
            <pc:docMk/>
            <pc:sldMk cId="4141080286" sldId="655"/>
            <ac:spMk id="9" creationId="{CF766189-A436-8011-5B97-7276C3AF0BF2}"/>
          </ac:spMkLst>
        </pc:spChg>
        <pc:spChg chg="add mod">
          <ac:chgData name="Zhao Jin" userId="cd05a825-544c-438a-9ba1-08e63db50b47" providerId="ADAL" clId="{E2C68675-4D21-4D34-8F20-796597FA4E4E}" dt="2025-03-31T12:44:58.921" v="1941"/>
          <ac:spMkLst>
            <pc:docMk/>
            <pc:sldMk cId="4141080286" sldId="655"/>
            <ac:spMk id="10" creationId="{C95DD6A7-7695-017C-28B8-11EA956F2BCF}"/>
          </ac:spMkLst>
        </pc:spChg>
        <pc:spChg chg="mod">
          <ac:chgData name="Zhao Jin" userId="cd05a825-544c-438a-9ba1-08e63db50b47" providerId="ADAL" clId="{E2C68675-4D21-4D34-8F20-796597FA4E4E}" dt="2025-03-31T12:46:04.131" v="1990" actId="20577"/>
          <ac:spMkLst>
            <pc:docMk/>
            <pc:sldMk cId="4141080286" sldId="655"/>
            <ac:spMk id="13" creationId="{937D996A-9A3C-F90A-B283-CA3E91F534D5}"/>
          </ac:spMkLst>
        </pc:spChg>
      </pc:sldChg>
      <pc:sldChg chg="add del">
        <pc:chgData name="Zhao Jin" userId="cd05a825-544c-438a-9ba1-08e63db50b47" providerId="ADAL" clId="{E2C68675-4D21-4D34-8F20-796597FA4E4E}" dt="2025-03-31T13:00:35.207" v="3037" actId="47"/>
        <pc:sldMkLst>
          <pc:docMk/>
          <pc:sldMk cId="352292881" sldId="656"/>
        </pc:sldMkLst>
      </pc:sldChg>
      <pc:sldChg chg="addSp delSp modSp add mod">
        <pc:chgData name="Zhao Jin" userId="cd05a825-544c-438a-9ba1-08e63db50b47" providerId="ADAL" clId="{E2C68675-4D21-4D34-8F20-796597FA4E4E}" dt="2025-03-31T13:03:48.008" v="3147" actId="20577"/>
        <pc:sldMkLst>
          <pc:docMk/>
          <pc:sldMk cId="1245696994" sldId="657"/>
        </pc:sldMkLst>
        <pc:spChg chg="mod">
          <ac:chgData name="Zhao Jin" userId="cd05a825-544c-438a-9ba1-08e63db50b47" providerId="ADAL" clId="{E2C68675-4D21-4D34-8F20-796597FA4E4E}" dt="2025-03-31T12:57:32.783" v="2873" actId="14100"/>
          <ac:spMkLst>
            <pc:docMk/>
            <pc:sldMk cId="1245696994" sldId="657"/>
            <ac:spMk id="3" creationId="{33B9FCCC-31F2-20B5-A30F-A0179B9C14DA}"/>
          </ac:spMkLst>
        </pc:spChg>
        <pc:spChg chg="add mod">
          <ac:chgData name="Zhao Jin" userId="cd05a825-544c-438a-9ba1-08e63db50b47" providerId="ADAL" clId="{E2C68675-4D21-4D34-8F20-796597FA4E4E}" dt="2025-03-31T12:59:39.553" v="3012" actId="20577"/>
          <ac:spMkLst>
            <pc:docMk/>
            <pc:sldMk cId="1245696994" sldId="657"/>
            <ac:spMk id="4" creationId="{ED14520A-3BD0-BE54-1534-C93740B52459}"/>
          </ac:spMkLst>
        </pc:spChg>
        <pc:spChg chg="del">
          <ac:chgData name="Zhao Jin" userId="cd05a825-544c-438a-9ba1-08e63db50b47" providerId="ADAL" clId="{E2C68675-4D21-4D34-8F20-796597FA4E4E}" dt="2025-03-31T12:55:44.117" v="2740" actId="478"/>
          <ac:spMkLst>
            <pc:docMk/>
            <pc:sldMk cId="1245696994" sldId="657"/>
            <ac:spMk id="5" creationId="{2BE3E663-39BB-2405-2FFB-E210D9AB1804}"/>
          </ac:spMkLst>
        </pc:spChg>
        <pc:spChg chg="mod">
          <ac:chgData name="Zhao Jin" userId="cd05a825-544c-438a-9ba1-08e63db50b47" providerId="ADAL" clId="{E2C68675-4D21-4D34-8F20-796597FA4E4E}" dt="2025-03-31T13:03:48.008" v="3147" actId="20577"/>
          <ac:spMkLst>
            <pc:docMk/>
            <pc:sldMk cId="1245696994" sldId="657"/>
            <ac:spMk id="13" creationId="{EC812D93-7404-AE30-8E11-516969F0FD85}"/>
          </ac:spMkLst>
        </pc:spChg>
      </pc:sldChg>
      <pc:sldChg chg="delSp modSp add mod">
        <pc:chgData name="Zhao Jin" userId="cd05a825-544c-438a-9ba1-08e63db50b47" providerId="ADAL" clId="{E2C68675-4D21-4D34-8F20-796597FA4E4E}" dt="2025-03-31T13:10:12.722" v="3795" actId="20577"/>
        <pc:sldMkLst>
          <pc:docMk/>
          <pc:sldMk cId="690942563" sldId="658"/>
        </pc:sldMkLst>
        <pc:spChg chg="del">
          <ac:chgData name="Zhao Jin" userId="cd05a825-544c-438a-9ba1-08e63db50b47" providerId="ADAL" clId="{E2C68675-4D21-4D34-8F20-796597FA4E4E}" dt="2025-03-31T13:07:47.777" v="3454" actId="478"/>
          <ac:spMkLst>
            <pc:docMk/>
            <pc:sldMk cId="690942563" sldId="658"/>
            <ac:spMk id="5" creationId="{D7002433-77CF-E808-1CAF-5F20C2A76528}"/>
          </ac:spMkLst>
        </pc:spChg>
        <pc:spChg chg="mod">
          <ac:chgData name="Zhao Jin" userId="cd05a825-544c-438a-9ba1-08e63db50b47" providerId="ADAL" clId="{E2C68675-4D21-4D34-8F20-796597FA4E4E}" dt="2025-03-31T13:10:12.722" v="3795" actId="20577"/>
          <ac:spMkLst>
            <pc:docMk/>
            <pc:sldMk cId="690942563" sldId="658"/>
            <ac:spMk id="13" creationId="{C2AE8F5A-11A8-88C1-898E-A322AE70535D}"/>
          </ac:spMkLst>
        </pc:spChg>
      </pc:sldChg>
      <pc:sldChg chg="add del">
        <pc:chgData name="Zhao Jin" userId="cd05a825-544c-438a-9ba1-08e63db50b47" providerId="ADAL" clId="{E2C68675-4D21-4D34-8F20-796597FA4E4E}" dt="2025-03-31T13:01:54.202" v="3040" actId="47"/>
        <pc:sldMkLst>
          <pc:docMk/>
          <pc:sldMk cId="1020208299" sldId="658"/>
        </pc:sldMkLst>
      </pc:sldChg>
      <pc:sldChg chg="add del">
        <pc:chgData name="Zhao Jin" userId="cd05a825-544c-438a-9ba1-08e63db50b47" providerId="ADAL" clId="{E2C68675-4D21-4D34-8F20-796597FA4E4E}" dt="2025-03-31T12:55:21.981" v="2685"/>
        <pc:sldMkLst>
          <pc:docMk/>
          <pc:sldMk cId="1894306531" sldId="658"/>
        </pc:sldMkLst>
      </pc:sldChg>
      <pc:sldChg chg="modSp add del mod">
        <pc:chgData name="Zhao Jin" userId="cd05a825-544c-438a-9ba1-08e63db50b47" providerId="ADAL" clId="{E2C68675-4D21-4D34-8F20-796597FA4E4E}" dt="2025-03-31T13:05:39.857" v="3277" actId="47"/>
        <pc:sldMkLst>
          <pc:docMk/>
          <pc:sldMk cId="2276920506" sldId="658"/>
        </pc:sldMkLst>
        <pc:spChg chg="mod">
          <ac:chgData name="Zhao Jin" userId="cd05a825-544c-438a-9ba1-08e63db50b47" providerId="ADAL" clId="{E2C68675-4D21-4D34-8F20-796597FA4E4E}" dt="2025-03-31T13:05:29.037" v="3276" actId="20577"/>
          <ac:spMkLst>
            <pc:docMk/>
            <pc:sldMk cId="2276920506" sldId="658"/>
            <ac:spMk id="13" creationId="{CCDB5555-6062-B4E6-7E76-B38820FC576A}"/>
          </ac:spMkLst>
        </pc:spChg>
      </pc:sld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</pc:sldChg>
    </pc:docChg>
  </pc:docChgLst>
  <pc:docChgLst>
    <pc:chgData name="Zhao Jin" userId="cd05a825-544c-438a-9ba1-08e63db50b47" providerId="ADAL" clId="{04DE4CF3-2238-47FE-B46A-6F06D7FED136}"/>
    <pc:docChg chg="addSld modSld modMainMaster">
      <pc:chgData name="Zhao Jin" userId="cd05a825-544c-438a-9ba1-08e63db50b47" providerId="ADAL" clId="{04DE4CF3-2238-47FE-B46A-6F06D7FED136}" dt="2025-01-07T07:40:25.804" v="2"/>
      <pc:docMkLst>
        <pc:docMk/>
      </pc:docMkLst>
      <pc:sldChg chg="modSp">
        <pc:chgData name="Zhao Jin" userId="cd05a825-544c-438a-9ba1-08e63db50b47" providerId="ADAL" clId="{04DE4CF3-2238-47FE-B46A-6F06D7FED136}" dt="2025-01-07T07:40:25.804" v="2"/>
        <pc:sldMkLst>
          <pc:docMk/>
          <pc:sldMk cId="0" sldId="256"/>
        </pc:sldMkLst>
        <pc:spChg chg="mod">
          <ac:chgData name="Zhao Jin" userId="cd05a825-544c-438a-9ba1-08e63db50b47" providerId="ADAL" clId="{04DE4CF3-2238-47FE-B46A-6F06D7FED136}" dt="2025-01-07T07:40:25.804" v="2"/>
          <ac:spMkLst>
            <pc:docMk/>
            <pc:sldMk cId="0" sldId="256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04DE4CF3-2238-47FE-B46A-6F06D7FED136}" dt="2025-01-07T07:40:25.804" v="2"/>
        <pc:sldMkLst>
          <pc:docMk/>
          <pc:sldMk cId="1067695719" sldId="526"/>
        </pc:sldMkLst>
        <pc:spChg chg="mod">
          <ac:chgData name="Zhao Jin" userId="cd05a825-544c-438a-9ba1-08e63db50b47" providerId="ADAL" clId="{04DE4CF3-2238-47FE-B46A-6F06D7FED136}" dt="2025-01-07T07:40:25.804" v="2"/>
          <ac:spMkLst>
            <pc:docMk/>
            <pc:sldMk cId="1067695719" sldId="526"/>
            <ac:spMk id="2" creationId="{8D140B26-FF79-99B7-7CB8-32CD9097CD6C}"/>
          </ac:spMkLst>
        </pc:spChg>
      </pc:sldChg>
      <pc:sldChg chg="modSp">
        <pc:chgData name="Zhao Jin" userId="cd05a825-544c-438a-9ba1-08e63db50b47" providerId="ADAL" clId="{04DE4CF3-2238-47FE-B46A-6F06D7FED136}" dt="2025-01-07T07:40:25.804" v="2"/>
        <pc:sldMkLst>
          <pc:docMk/>
          <pc:sldMk cId="3209251491" sldId="583"/>
        </pc:sldMkLst>
        <pc:spChg chg="mod">
          <ac:chgData name="Zhao Jin" userId="cd05a825-544c-438a-9ba1-08e63db50b47" providerId="ADAL" clId="{04DE4CF3-2238-47FE-B46A-6F06D7FED136}" dt="2025-01-07T07:40:25.804" v="2"/>
          <ac:spMkLst>
            <pc:docMk/>
            <pc:sldMk cId="3209251491" sldId="583"/>
            <ac:spMk id="2" creationId="{CD6C8A58-F8EE-BEC7-4FC8-0081944B6E9E}"/>
          </ac:spMkLst>
        </pc:spChg>
      </pc:sldChg>
      <pc:sldChg chg="modSp">
        <pc:chgData name="Zhao Jin" userId="cd05a825-544c-438a-9ba1-08e63db50b47" providerId="ADAL" clId="{04DE4CF3-2238-47FE-B46A-6F06D7FED136}" dt="2025-01-07T07:40:25.804" v="2"/>
        <pc:sldMkLst>
          <pc:docMk/>
          <pc:sldMk cId="52021965" sldId="590"/>
        </pc:sldMkLst>
        <pc:spChg chg="mod">
          <ac:chgData name="Zhao Jin" userId="cd05a825-544c-438a-9ba1-08e63db50b47" providerId="ADAL" clId="{04DE4CF3-2238-47FE-B46A-6F06D7FED136}" dt="2025-01-07T07:40:25.804" v="2"/>
          <ac:spMkLst>
            <pc:docMk/>
            <pc:sldMk cId="52021965" sldId="590"/>
            <ac:spMk id="2" creationId="{4710FECD-6F37-B2E9-F196-A08C6F49AF29}"/>
          </ac:spMkLst>
        </pc:spChg>
      </pc:sldChg>
      <pc:sldChg chg="modSp">
        <pc:chgData name="Zhao Jin" userId="cd05a825-544c-438a-9ba1-08e63db50b47" providerId="ADAL" clId="{04DE4CF3-2238-47FE-B46A-6F06D7FED136}" dt="2025-01-07T07:40:25.804" v="2"/>
        <pc:sldMkLst>
          <pc:docMk/>
          <pc:sldMk cId="375744792" sldId="591"/>
        </pc:sldMkLst>
        <pc:spChg chg="mod">
          <ac:chgData name="Zhao Jin" userId="cd05a825-544c-438a-9ba1-08e63db50b47" providerId="ADAL" clId="{04DE4CF3-2238-47FE-B46A-6F06D7FED136}" dt="2025-01-07T07:40:25.804" v="2"/>
          <ac:spMkLst>
            <pc:docMk/>
            <pc:sldMk cId="375744792" sldId="591"/>
            <ac:spMk id="2" creationId="{C50D5F8C-BF5B-B363-9289-08248BAA8814}"/>
          </ac:spMkLst>
        </pc:spChg>
      </pc:sldChg>
      <pc:sldChg chg="modSp">
        <pc:chgData name="Zhao Jin" userId="cd05a825-544c-438a-9ba1-08e63db50b47" providerId="ADAL" clId="{04DE4CF3-2238-47FE-B46A-6F06D7FED136}" dt="2025-01-07T07:40:25.804" v="2"/>
        <pc:sldMkLst>
          <pc:docMk/>
          <pc:sldMk cId="2497011922" sldId="592"/>
        </pc:sldMkLst>
        <pc:spChg chg="mod">
          <ac:chgData name="Zhao Jin" userId="cd05a825-544c-438a-9ba1-08e63db50b47" providerId="ADAL" clId="{04DE4CF3-2238-47FE-B46A-6F06D7FED136}" dt="2025-01-07T07:40:25.804" v="2"/>
          <ac:spMkLst>
            <pc:docMk/>
            <pc:sldMk cId="2497011922" sldId="592"/>
            <ac:spMk id="2" creationId="{82D72318-64F3-B17A-7440-309FA5929EBB}"/>
          </ac:spMkLst>
        </pc:spChg>
      </pc:sldChg>
      <pc:sldChg chg="modSp">
        <pc:chgData name="Zhao Jin" userId="cd05a825-544c-438a-9ba1-08e63db50b47" providerId="ADAL" clId="{04DE4CF3-2238-47FE-B46A-6F06D7FED136}" dt="2025-01-07T07:40:25.804" v="2"/>
        <pc:sldMkLst>
          <pc:docMk/>
          <pc:sldMk cId="1854371286" sldId="597"/>
        </pc:sldMkLst>
        <pc:spChg chg="mod">
          <ac:chgData name="Zhao Jin" userId="cd05a825-544c-438a-9ba1-08e63db50b47" providerId="ADAL" clId="{04DE4CF3-2238-47FE-B46A-6F06D7FED136}" dt="2025-01-07T07:40:25.804" v="2"/>
          <ac:spMkLst>
            <pc:docMk/>
            <pc:sldMk cId="1854371286" sldId="597"/>
            <ac:spMk id="2" creationId="{9E8CF9FE-FD95-E478-DAA3-35DFFBAAD82E}"/>
          </ac:spMkLst>
        </pc:spChg>
      </pc:sldChg>
      <pc:sldChg chg="modSp">
        <pc:chgData name="Zhao Jin" userId="cd05a825-544c-438a-9ba1-08e63db50b47" providerId="ADAL" clId="{04DE4CF3-2238-47FE-B46A-6F06D7FED136}" dt="2025-01-07T07:40:25.804" v="2"/>
        <pc:sldMkLst>
          <pc:docMk/>
          <pc:sldMk cId="1365241982" sldId="598"/>
        </pc:sldMkLst>
        <pc:spChg chg="mod">
          <ac:chgData name="Zhao Jin" userId="cd05a825-544c-438a-9ba1-08e63db50b47" providerId="ADAL" clId="{04DE4CF3-2238-47FE-B46A-6F06D7FED136}" dt="2025-01-07T07:40:25.804" v="2"/>
          <ac:spMkLst>
            <pc:docMk/>
            <pc:sldMk cId="1365241982" sldId="598"/>
            <ac:spMk id="2" creationId="{33AA7C40-A21F-8E31-19F5-42F8BBFF1879}"/>
          </ac:spMkLst>
        </pc:spChg>
      </pc:sldChg>
      <pc:sldChg chg="modSp">
        <pc:chgData name="Zhao Jin" userId="cd05a825-544c-438a-9ba1-08e63db50b47" providerId="ADAL" clId="{04DE4CF3-2238-47FE-B46A-6F06D7FED136}" dt="2025-01-07T07:40:25.804" v="2"/>
        <pc:sldMkLst>
          <pc:docMk/>
          <pc:sldMk cId="2302344841" sldId="599"/>
        </pc:sldMkLst>
        <pc:spChg chg="mod">
          <ac:chgData name="Zhao Jin" userId="cd05a825-544c-438a-9ba1-08e63db50b47" providerId="ADAL" clId="{04DE4CF3-2238-47FE-B46A-6F06D7FED136}" dt="2025-01-07T07:40:25.804" v="2"/>
          <ac:spMkLst>
            <pc:docMk/>
            <pc:sldMk cId="2302344841" sldId="599"/>
            <ac:spMk id="2" creationId="{02FCDF1E-DD1D-2F23-4713-3BE5305D9F77}"/>
          </ac:spMkLst>
        </pc:spChg>
      </pc:sldChg>
      <pc:sldChg chg="modSp">
        <pc:chgData name="Zhao Jin" userId="cd05a825-544c-438a-9ba1-08e63db50b47" providerId="ADAL" clId="{04DE4CF3-2238-47FE-B46A-6F06D7FED136}" dt="2025-01-07T07:40:25.804" v="2"/>
        <pc:sldMkLst>
          <pc:docMk/>
          <pc:sldMk cId="1890638764" sldId="600"/>
        </pc:sldMkLst>
        <pc:spChg chg="mod">
          <ac:chgData name="Zhao Jin" userId="cd05a825-544c-438a-9ba1-08e63db50b47" providerId="ADAL" clId="{04DE4CF3-2238-47FE-B46A-6F06D7FED136}" dt="2025-01-07T07:40:25.804" v="2"/>
          <ac:spMkLst>
            <pc:docMk/>
            <pc:sldMk cId="1890638764" sldId="600"/>
            <ac:spMk id="2" creationId="{DFD34FF4-A958-4C75-27D7-EF621EE45DA6}"/>
          </ac:spMkLst>
        </pc:spChg>
      </pc:sldChg>
      <pc:sldChg chg="modSp">
        <pc:chgData name="Zhao Jin" userId="cd05a825-544c-438a-9ba1-08e63db50b47" providerId="ADAL" clId="{04DE4CF3-2238-47FE-B46A-6F06D7FED136}" dt="2025-01-07T07:40:25.804" v="2"/>
        <pc:sldMkLst>
          <pc:docMk/>
          <pc:sldMk cId="19136523" sldId="601"/>
        </pc:sldMkLst>
        <pc:spChg chg="mod">
          <ac:chgData name="Zhao Jin" userId="cd05a825-544c-438a-9ba1-08e63db50b47" providerId="ADAL" clId="{04DE4CF3-2238-47FE-B46A-6F06D7FED136}" dt="2025-01-07T07:40:25.804" v="2"/>
          <ac:spMkLst>
            <pc:docMk/>
            <pc:sldMk cId="19136523" sldId="601"/>
            <ac:spMk id="2" creationId="{7B4586CF-6248-FD8C-577A-E9708656157E}"/>
          </ac:spMkLst>
        </pc:spChg>
      </pc:sldChg>
      <pc:sldChg chg="modSp">
        <pc:chgData name="Zhao Jin" userId="cd05a825-544c-438a-9ba1-08e63db50b47" providerId="ADAL" clId="{04DE4CF3-2238-47FE-B46A-6F06D7FED136}" dt="2025-01-07T07:40:25.804" v="2"/>
        <pc:sldMkLst>
          <pc:docMk/>
          <pc:sldMk cId="4018933415" sldId="609"/>
        </pc:sldMkLst>
        <pc:spChg chg="mod">
          <ac:chgData name="Zhao Jin" userId="cd05a825-544c-438a-9ba1-08e63db50b47" providerId="ADAL" clId="{04DE4CF3-2238-47FE-B46A-6F06D7FED136}" dt="2025-01-07T07:40:25.804" v="2"/>
          <ac:spMkLst>
            <pc:docMk/>
            <pc:sldMk cId="4018933415" sldId="609"/>
            <ac:spMk id="2" creationId="{092F1F75-2636-3AC1-A013-A776824AEC41}"/>
          </ac:spMkLst>
        </pc:spChg>
      </pc:sldChg>
      <pc:sldChg chg="modSp">
        <pc:chgData name="Zhao Jin" userId="cd05a825-544c-438a-9ba1-08e63db50b47" providerId="ADAL" clId="{04DE4CF3-2238-47FE-B46A-6F06D7FED136}" dt="2025-01-07T07:40:25.804" v="2"/>
        <pc:sldMkLst>
          <pc:docMk/>
          <pc:sldMk cId="2596011763" sldId="610"/>
        </pc:sldMkLst>
        <pc:spChg chg="mod">
          <ac:chgData name="Zhao Jin" userId="cd05a825-544c-438a-9ba1-08e63db50b47" providerId="ADAL" clId="{04DE4CF3-2238-47FE-B46A-6F06D7FED136}" dt="2025-01-07T07:40:25.804" v="2"/>
          <ac:spMkLst>
            <pc:docMk/>
            <pc:sldMk cId="2596011763" sldId="610"/>
            <ac:spMk id="2" creationId="{D774DFFA-D356-D379-BB7A-C9DE2D144A1D}"/>
          </ac:spMkLst>
        </pc:spChg>
      </pc:sldChg>
      <pc:sldChg chg="modSp">
        <pc:chgData name="Zhao Jin" userId="cd05a825-544c-438a-9ba1-08e63db50b47" providerId="ADAL" clId="{04DE4CF3-2238-47FE-B46A-6F06D7FED136}" dt="2025-01-07T07:40:25.804" v="2"/>
        <pc:sldMkLst>
          <pc:docMk/>
          <pc:sldMk cId="498775291" sldId="611"/>
        </pc:sldMkLst>
        <pc:spChg chg="mod">
          <ac:chgData name="Zhao Jin" userId="cd05a825-544c-438a-9ba1-08e63db50b47" providerId="ADAL" clId="{04DE4CF3-2238-47FE-B46A-6F06D7FED136}" dt="2025-01-07T07:40:25.804" v="2"/>
          <ac:spMkLst>
            <pc:docMk/>
            <pc:sldMk cId="498775291" sldId="611"/>
            <ac:spMk id="2" creationId="{A78F2D46-8DB2-D9F9-E214-44AE17A6BA92}"/>
          </ac:spMkLst>
        </pc:spChg>
      </pc:sldChg>
      <pc:sldChg chg="modSp">
        <pc:chgData name="Zhao Jin" userId="cd05a825-544c-438a-9ba1-08e63db50b47" providerId="ADAL" clId="{04DE4CF3-2238-47FE-B46A-6F06D7FED136}" dt="2025-01-07T07:40:25.804" v="2"/>
        <pc:sldMkLst>
          <pc:docMk/>
          <pc:sldMk cId="1398799763" sldId="612"/>
        </pc:sldMkLst>
        <pc:spChg chg="mod">
          <ac:chgData name="Zhao Jin" userId="cd05a825-544c-438a-9ba1-08e63db50b47" providerId="ADAL" clId="{04DE4CF3-2238-47FE-B46A-6F06D7FED136}" dt="2025-01-07T07:40:25.804" v="2"/>
          <ac:spMkLst>
            <pc:docMk/>
            <pc:sldMk cId="1398799763" sldId="612"/>
            <ac:spMk id="2" creationId="{062A0CF2-5A6A-990C-F908-B90140F5FA7B}"/>
          </ac:spMkLst>
        </pc:spChg>
      </pc:sldChg>
      <pc:sldChg chg="modSp">
        <pc:chgData name="Zhao Jin" userId="cd05a825-544c-438a-9ba1-08e63db50b47" providerId="ADAL" clId="{04DE4CF3-2238-47FE-B46A-6F06D7FED136}" dt="2025-01-07T07:40:25.804" v="2"/>
        <pc:sldMkLst>
          <pc:docMk/>
          <pc:sldMk cId="3122256906" sldId="613"/>
        </pc:sldMkLst>
        <pc:spChg chg="mod">
          <ac:chgData name="Zhao Jin" userId="cd05a825-544c-438a-9ba1-08e63db50b47" providerId="ADAL" clId="{04DE4CF3-2238-47FE-B46A-6F06D7FED136}" dt="2025-01-07T07:40:25.804" v="2"/>
          <ac:spMkLst>
            <pc:docMk/>
            <pc:sldMk cId="3122256906" sldId="613"/>
            <ac:spMk id="2" creationId="{3C0EAF32-8123-636F-D270-B2A1F6884B6F}"/>
          </ac:spMkLst>
        </pc:spChg>
      </pc:sldChg>
      <pc:sldChg chg="modSp">
        <pc:chgData name="Zhao Jin" userId="cd05a825-544c-438a-9ba1-08e63db50b47" providerId="ADAL" clId="{04DE4CF3-2238-47FE-B46A-6F06D7FED136}" dt="2025-01-07T07:40:25.804" v="2"/>
        <pc:sldMkLst>
          <pc:docMk/>
          <pc:sldMk cId="1199921267" sldId="614"/>
        </pc:sldMkLst>
        <pc:spChg chg="mod">
          <ac:chgData name="Zhao Jin" userId="cd05a825-544c-438a-9ba1-08e63db50b47" providerId="ADAL" clId="{04DE4CF3-2238-47FE-B46A-6F06D7FED136}" dt="2025-01-07T07:40:25.804" v="2"/>
          <ac:spMkLst>
            <pc:docMk/>
            <pc:sldMk cId="1199921267" sldId="614"/>
            <ac:spMk id="2" creationId="{E5B00CDA-E215-33DB-A328-2881C9164C49}"/>
          </ac:spMkLst>
        </pc:spChg>
      </pc:sldChg>
      <pc:sldChg chg="modSp">
        <pc:chgData name="Zhao Jin" userId="cd05a825-544c-438a-9ba1-08e63db50b47" providerId="ADAL" clId="{04DE4CF3-2238-47FE-B46A-6F06D7FED136}" dt="2025-01-07T07:40:25.804" v="2"/>
        <pc:sldMkLst>
          <pc:docMk/>
          <pc:sldMk cId="2650110406" sldId="615"/>
        </pc:sldMkLst>
        <pc:spChg chg="mod">
          <ac:chgData name="Zhao Jin" userId="cd05a825-544c-438a-9ba1-08e63db50b47" providerId="ADAL" clId="{04DE4CF3-2238-47FE-B46A-6F06D7FED136}" dt="2025-01-07T07:40:25.804" v="2"/>
          <ac:spMkLst>
            <pc:docMk/>
            <pc:sldMk cId="2650110406" sldId="615"/>
            <ac:spMk id="2" creationId="{76EA6942-7EA7-6D10-8FDE-3023FFF31262}"/>
          </ac:spMkLst>
        </pc:spChg>
      </pc:sldChg>
      <pc:sldChg chg="modSp">
        <pc:chgData name="Zhao Jin" userId="cd05a825-544c-438a-9ba1-08e63db50b47" providerId="ADAL" clId="{04DE4CF3-2238-47FE-B46A-6F06D7FED136}" dt="2025-01-07T07:40:25.804" v="2"/>
        <pc:sldMkLst>
          <pc:docMk/>
          <pc:sldMk cId="3658891290" sldId="616"/>
        </pc:sldMkLst>
        <pc:spChg chg="mod">
          <ac:chgData name="Zhao Jin" userId="cd05a825-544c-438a-9ba1-08e63db50b47" providerId="ADAL" clId="{04DE4CF3-2238-47FE-B46A-6F06D7FED136}" dt="2025-01-07T07:40:25.804" v="2"/>
          <ac:spMkLst>
            <pc:docMk/>
            <pc:sldMk cId="3658891290" sldId="616"/>
            <ac:spMk id="2" creationId="{C2DADA44-5331-83D2-6EBD-4A704724A049}"/>
          </ac:spMkLst>
        </pc:spChg>
      </pc:sldChg>
      <pc:sldChg chg="modSp">
        <pc:chgData name="Zhao Jin" userId="cd05a825-544c-438a-9ba1-08e63db50b47" providerId="ADAL" clId="{04DE4CF3-2238-47FE-B46A-6F06D7FED136}" dt="2025-01-07T07:40:25.804" v="2"/>
        <pc:sldMkLst>
          <pc:docMk/>
          <pc:sldMk cId="3308462364" sldId="617"/>
        </pc:sldMkLst>
        <pc:spChg chg="mod">
          <ac:chgData name="Zhao Jin" userId="cd05a825-544c-438a-9ba1-08e63db50b47" providerId="ADAL" clId="{04DE4CF3-2238-47FE-B46A-6F06D7FED136}" dt="2025-01-07T07:40:25.804" v="2"/>
          <ac:spMkLst>
            <pc:docMk/>
            <pc:sldMk cId="3308462364" sldId="617"/>
            <ac:spMk id="2" creationId="{0BB34BF7-A28B-8BC5-C4EA-71F0A2A4B954}"/>
          </ac:spMkLst>
        </pc:spChg>
      </pc:sldChg>
      <pc:sldChg chg="modSp">
        <pc:chgData name="Zhao Jin" userId="cd05a825-544c-438a-9ba1-08e63db50b47" providerId="ADAL" clId="{04DE4CF3-2238-47FE-B46A-6F06D7FED136}" dt="2025-01-07T07:40:25.804" v="2"/>
        <pc:sldMkLst>
          <pc:docMk/>
          <pc:sldMk cId="762563431" sldId="618"/>
        </pc:sldMkLst>
        <pc:spChg chg="mod">
          <ac:chgData name="Zhao Jin" userId="cd05a825-544c-438a-9ba1-08e63db50b47" providerId="ADAL" clId="{04DE4CF3-2238-47FE-B46A-6F06D7FED136}" dt="2025-01-07T07:40:25.804" v="2"/>
          <ac:spMkLst>
            <pc:docMk/>
            <pc:sldMk cId="762563431" sldId="618"/>
            <ac:spMk id="2" creationId="{4B0EB987-F2AB-A9EA-1604-443E38B5673B}"/>
          </ac:spMkLst>
        </pc:spChg>
      </pc:sldChg>
      <pc:sldChg chg="modSp">
        <pc:chgData name="Zhao Jin" userId="cd05a825-544c-438a-9ba1-08e63db50b47" providerId="ADAL" clId="{04DE4CF3-2238-47FE-B46A-6F06D7FED136}" dt="2025-01-07T07:40:25.804" v="2"/>
        <pc:sldMkLst>
          <pc:docMk/>
          <pc:sldMk cId="1164729378" sldId="619"/>
        </pc:sldMkLst>
        <pc:spChg chg="mod">
          <ac:chgData name="Zhao Jin" userId="cd05a825-544c-438a-9ba1-08e63db50b47" providerId="ADAL" clId="{04DE4CF3-2238-47FE-B46A-6F06D7FED136}" dt="2025-01-07T07:40:25.804" v="2"/>
          <ac:spMkLst>
            <pc:docMk/>
            <pc:sldMk cId="1164729378" sldId="619"/>
            <ac:spMk id="2" creationId="{28F8D3D8-8B24-A45B-6D71-231AB7AA3117}"/>
          </ac:spMkLst>
        </pc:spChg>
      </pc:sldChg>
      <pc:sldChg chg="modSp">
        <pc:chgData name="Zhao Jin" userId="cd05a825-544c-438a-9ba1-08e63db50b47" providerId="ADAL" clId="{04DE4CF3-2238-47FE-B46A-6F06D7FED136}" dt="2025-01-07T07:40:25.804" v="2"/>
        <pc:sldMkLst>
          <pc:docMk/>
          <pc:sldMk cId="1096816361" sldId="620"/>
        </pc:sldMkLst>
        <pc:spChg chg="mod">
          <ac:chgData name="Zhao Jin" userId="cd05a825-544c-438a-9ba1-08e63db50b47" providerId="ADAL" clId="{04DE4CF3-2238-47FE-B46A-6F06D7FED136}" dt="2025-01-07T07:40:25.804" v="2"/>
          <ac:spMkLst>
            <pc:docMk/>
            <pc:sldMk cId="1096816361" sldId="620"/>
            <ac:spMk id="2" creationId="{108B7A31-2DFA-06CB-8F40-FDFEDF56B145}"/>
          </ac:spMkLst>
        </pc:spChg>
      </pc:sldChg>
      <pc:sldChg chg="modSp">
        <pc:chgData name="Zhao Jin" userId="cd05a825-544c-438a-9ba1-08e63db50b47" providerId="ADAL" clId="{04DE4CF3-2238-47FE-B46A-6F06D7FED136}" dt="2025-01-07T07:40:25.804" v="2"/>
        <pc:sldMkLst>
          <pc:docMk/>
          <pc:sldMk cId="4110967709" sldId="621"/>
        </pc:sldMkLst>
        <pc:spChg chg="mod">
          <ac:chgData name="Zhao Jin" userId="cd05a825-544c-438a-9ba1-08e63db50b47" providerId="ADAL" clId="{04DE4CF3-2238-47FE-B46A-6F06D7FED136}" dt="2025-01-07T07:40:25.804" v="2"/>
          <ac:spMkLst>
            <pc:docMk/>
            <pc:sldMk cId="4110967709" sldId="621"/>
            <ac:spMk id="2" creationId="{2017DB68-16CF-1041-DF11-80B4AF7253B1}"/>
          </ac:spMkLst>
        </pc:spChg>
      </pc:sldChg>
      <pc:sldChg chg="modSp">
        <pc:chgData name="Zhao Jin" userId="cd05a825-544c-438a-9ba1-08e63db50b47" providerId="ADAL" clId="{04DE4CF3-2238-47FE-B46A-6F06D7FED136}" dt="2025-01-07T07:40:25.804" v="2"/>
        <pc:sldMkLst>
          <pc:docMk/>
          <pc:sldMk cId="172325292" sldId="622"/>
        </pc:sldMkLst>
        <pc:spChg chg="mod">
          <ac:chgData name="Zhao Jin" userId="cd05a825-544c-438a-9ba1-08e63db50b47" providerId="ADAL" clId="{04DE4CF3-2238-47FE-B46A-6F06D7FED136}" dt="2025-01-07T07:40:25.804" v="2"/>
          <ac:spMkLst>
            <pc:docMk/>
            <pc:sldMk cId="172325292" sldId="622"/>
            <ac:spMk id="2" creationId="{6122510E-CC59-80C5-6AF6-88D4260A5832}"/>
          </ac:spMkLst>
        </pc:spChg>
      </pc:sldChg>
      <pc:sldChg chg="modSp">
        <pc:chgData name="Zhao Jin" userId="cd05a825-544c-438a-9ba1-08e63db50b47" providerId="ADAL" clId="{04DE4CF3-2238-47FE-B46A-6F06D7FED136}" dt="2025-01-07T07:40:25.804" v="2"/>
        <pc:sldMkLst>
          <pc:docMk/>
          <pc:sldMk cId="3569280496" sldId="623"/>
        </pc:sldMkLst>
        <pc:spChg chg="mod">
          <ac:chgData name="Zhao Jin" userId="cd05a825-544c-438a-9ba1-08e63db50b47" providerId="ADAL" clId="{04DE4CF3-2238-47FE-B46A-6F06D7FED136}" dt="2025-01-07T07:40:25.804" v="2"/>
          <ac:spMkLst>
            <pc:docMk/>
            <pc:sldMk cId="3569280496" sldId="623"/>
            <ac:spMk id="2" creationId="{71151815-C40A-B7DD-1E0A-059C4E5D071C}"/>
          </ac:spMkLst>
        </pc:spChg>
      </pc:sldChg>
      <pc:sldChg chg="modSp">
        <pc:chgData name="Zhao Jin" userId="cd05a825-544c-438a-9ba1-08e63db50b47" providerId="ADAL" clId="{04DE4CF3-2238-47FE-B46A-6F06D7FED136}" dt="2025-01-07T07:40:25.804" v="2"/>
        <pc:sldMkLst>
          <pc:docMk/>
          <pc:sldMk cId="1400456452" sldId="624"/>
        </pc:sldMkLst>
        <pc:spChg chg="mod">
          <ac:chgData name="Zhao Jin" userId="cd05a825-544c-438a-9ba1-08e63db50b47" providerId="ADAL" clId="{04DE4CF3-2238-47FE-B46A-6F06D7FED136}" dt="2025-01-07T07:40:25.804" v="2"/>
          <ac:spMkLst>
            <pc:docMk/>
            <pc:sldMk cId="1400456452" sldId="624"/>
            <ac:spMk id="2" creationId="{9916CA18-C142-F389-725C-88FC2609D6C4}"/>
          </ac:spMkLst>
        </pc:spChg>
      </pc:sldChg>
      <pc:sldChg chg="modSp">
        <pc:chgData name="Zhao Jin" userId="cd05a825-544c-438a-9ba1-08e63db50b47" providerId="ADAL" clId="{04DE4CF3-2238-47FE-B46A-6F06D7FED136}" dt="2025-01-07T07:40:25.804" v="2"/>
        <pc:sldMkLst>
          <pc:docMk/>
          <pc:sldMk cId="529301135" sldId="625"/>
        </pc:sldMkLst>
        <pc:spChg chg="mod">
          <ac:chgData name="Zhao Jin" userId="cd05a825-544c-438a-9ba1-08e63db50b47" providerId="ADAL" clId="{04DE4CF3-2238-47FE-B46A-6F06D7FED136}" dt="2025-01-07T07:40:25.804" v="2"/>
          <ac:spMkLst>
            <pc:docMk/>
            <pc:sldMk cId="529301135" sldId="625"/>
            <ac:spMk id="2" creationId="{F74DF9BD-BFD8-BC6B-2686-7DFFFF6C1400}"/>
          </ac:spMkLst>
        </pc:spChg>
      </pc:sldChg>
      <pc:sldChg chg="modSp">
        <pc:chgData name="Zhao Jin" userId="cd05a825-544c-438a-9ba1-08e63db50b47" providerId="ADAL" clId="{04DE4CF3-2238-47FE-B46A-6F06D7FED136}" dt="2025-01-07T07:40:25.804" v="2"/>
        <pc:sldMkLst>
          <pc:docMk/>
          <pc:sldMk cId="4000828616" sldId="626"/>
        </pc:sldMkLst>
        <pc:spChg chg="mod">
          <ac:chgData name="Zhao Jin" userId="cd05a825-544c-438a-9ba1-08e63db50b47" providerId="ADAL" clId="{04DE4CF3-2238-47FE-B46A-6F06D7FED136}" dt="2025-01-07T07:40:25.804" v="2"/>
          <ac:spMkLst>
            <pc:docMk/>
            <pc:sldMk cId="4000828616" sldId="626"/>
            <ac:spMk id="2" creationId="{BF59AA13-0198-DB5A-FBF1-F1C728EF02C8}"/>
          </ac:spMkLst>
        </pc:spChg>
      </pc:sldChg>
      <pc:sldChg chg="add">
        <pc:chgData name="Zhao Jin" userId="cd05a825-544c-438a-9ba1-08e63db50b47" providerId="ADAL" clId="{04DE4CF3-2238-47FE-B46A-6F06D7FED136}" dt="2024-12-27T08:48:45.966" v="0"/>
        <pc:sldMkLst>
          <pc:docMk/>
          <pc:sldMk cId="0" sldId="627"/>
        </pc:sldMkLst>
      </pc:sldChg>
      <pc:sldChg chg="modSp add">
        <pc:chgData name="Zhao Jin" userId="cd05a825-544c-438a-9ba1-08e63db50b47" providerId="ADAL" clId="{04DE4CF3-2238-47FE-B46A-6F06D7FED136}" dt="2025-01-07T07:40:25.804" v="2"/>
        <pc:sldMkLst>
          <pc:docMk/>
          <pc:sldMk cId="1751154485" sldId="628"/>
        </pc:sldMkLst>
        <pc:spChg chg="mod">
          <ac:chgData name="Zhao Jin" userId="cd05a825-544c-438a-9ba1-08e63db50b47" providerId="ADAL" clId="{04DE4CF3-2238-47FE-B46A-6F06D7FED136}" dt="2025-01-07T07:40:25.804" v="2"/>
          <ac:spMkLst>
            <pc:docMk/>
            <pc:sldMk cId="1751154485" sldId="628"/>
            <ac:spMk id="2" creationId="{F90138ED-AC6A-28D6-C8E5-77533B1BA1A2}"/>
          </ac:spMkLst>
        </pc:spChg>
      </pc:sldChg>
      <pc:sldChg chg="modSp add">
        <pc:chgData name="Zhao Jin" userId="cd05a825-544c-438a-9ba1-08e63db50b47" providerId="ADAL" clId="{04DE4CF3-2238-47FE-B46A-6F06D7FED136}" dt="2025-01-07T07:40:25.804" v="2"/>
        <pc:sldMkLst>
          <pc:docMk/>
          <pc:sldMk cId="1813128722" sldId="629"/>
        </pc:sldMkLst>
        <pc:spChg chg="mod">
          <ac:chgData name="Zhao Jin" userId="cd05a825-544c-438a-9ba1-08e63db50b47" providerId="ADAL" clId="{04DE4CF3-2238-47FE-B46A-6F06D7FED136}" dt="2025-01-07T07:40:25.804" v="2"/>
          <ac:spMkLst>
            <pc:docMk/>
            <pc:sldMk cId="1813128722" sldId="629"/>
            <ac:spMk id="2" creationId="{EE7E01C8-85CA-920D-53F0-FCE36D7BA6FD}"/>
          </ac:spMkLst>
        </pc:spChg>
      </pc:sldChg>
      <pc:sldChg chg="modSp add">
        <pc:chgData name="Zhao Jin" userId="cd05a825-544c-438a-9ba1-08e63db50b47" providerId="ADAL" clId="{04DE4CF3-2238-47FE-B46A-6F06D7FED136}" dt="2025-01-07T07:40:25.804" v="2"/>
        <pc:sldMkLst>
          <pc:docMk/>
          <pc:sldMk cId="4089006062" sldId="642"/>
        </pc:sldMkLst>
        <pc:spChg chg="mod">
          <ac:chgData name="Zhao Jin" userId="cd05a825-544c-438a-9ba1-08e63db50b47" providerId="ADAL" clId="{04DE4CF3-2238-47FE-B46A-6F06D7FED136}" dt="2025-01-07T07:40:25.804" v="2"/>
          <ac:spMkLst>
            <pc:docMk/>
            <pc:sldMk cId="4089006062" sldId="642"/>
            <ac:spMk id="2" creationId="{35F364A3-40EF-B062-FCE2-4924A2536ECE}"/>
          </ac:spMkLst>
        </pc:spChg>
      </pc:sldChg>
      <pc:sldChg chg="modSp add">
        <pc:chgData name="Zhao Jin" userId="cd05a825-544c-438a-9ba1-08e63db50b47" providerId="ADAL" clId="{04DE4CF3-2238-47FE-B46A-6F06D7FED136}" dt="2025-01-07T07:40:25.804" v="2"/>
        <pc:sldMkLst>
          <pc:docMk/>
          <pc:sldMk cId="791616712" sldId="644"/>
        </pc:sldMkLst>
      </pc:sldChg>
      <pc:sldChg chg="add">
        <pc:chgData name="Zhao Jin" userId="cd05a825-544c-438a-9ba1-08e63db50b47" providerId="ADAL" clId="{04DE4CF3-2238-47FE-B46A-6F06D7FED136}" dt="2024-12-27T08:48:52.368" v="1"/>
        <pc:sldMkLst>
          <pc:docMk/>
          <pc:sldMk cId="0" sldId="645"/>
        </pc:sldMkLst>
      </pc:sldChg>
      <pc:sldChg chg="modSp add">
        <pc:chgData name="Zhao Jin" userId="cd05a825-544c-438a-9ba1-08e63db50b47" providerId="ADAL" clId="{04DE4CF3-2238-47FE-B46A-6F06D7FED136}" dt="2025-01-07T07:40:25.804" v="2"/>
        <pc:sldMkLst>
          <pc:docMk/>
          <pc:sldMk cId="919497630" sldId="646"/>
        </pc:sldMkLst>
        <pc:spChg chg="mod">
          <ac:chgData name="Zhao Jin" userId="cd05a825-544c-438a-9ba1-08e63db50b47" providerId="ADAL" clId="{04DE4CF3-2238-47FE-B46A-6F06D7FED136}" dt="2025-01-07T07:40:25.804" v="2"/>
          <ac:spMkLst>
            <pc:docMk/>
            <pc:sldMk cId="919497630" sldId="646"/>
            <ac:spMk id="2" creationId="{444F1AD0-EC73-7F6F-01D2-19B26A000742}"/>
          </ac:spMkLst>
        </pc:spChg>
      </pc:sldChg>
      <pc:sldChg chg="modSp add">
        <pc:chgData name="Zhao Jin" userId="cd05a825-544c-438a-9ba1-08e63db50b47" providerId="ADAL" clId="{04DE4CF3-2238-47FE-B46A-6F06D7FED136}" dt="2025-01-07T07:40:25.804" v="2"/>
        <pc:sldMkLst>
          <pc:docMk/>
          <pc:sldMk cId="3494212704" sldId="647"/>
        </pc:sldMkLst>
        <pc:spChg chg="mod">
          <ac:chgData name="Zhao Jin" userId="cd05a825-544c-438a-9ba1-08e63db50b47" providerId="ADAL" clId="{04DE4CF3-2238-47FE-B46A-6F06D7FED136}" dt="2025-01-07T07:40:25.804" v="2"/>
          <ac:spMkLst>
            <pc:docMk/>
            <pc:sldMk cId="3494212704" sldId="647"/>
            <ac:spMk id="2" creationId="{00A50BAF-1A01-85F6-7BF8-75BDB43F8AA7}"/>
          </ac:spMkLst>
        </pc:spChg>
      </pc:sldChg>
      <pc:sldChg chg="modSp add">
        <pc:chgData name="Zhao Jin" userId="cd05a825-544c-438a-9ba1-08e63db50b47" providerId="ADAL" clId="{04DE4CF3-2238-47FE-B46A-6F06D7FED136}" dt="2025-01-07T07:40:25.804" v="2"/>
        <pc:sldMkLst>
          <pc:docMk/>
          <pc:sldMk cId="2331399055" sldId="648"/>
        </pc:sldMkLst>
        <pc:spChg chg="mod">
          <ac:chgData name="Zhao Jin" userId="cd05a825-544c-438a-9ba1-08e63db50b47" providerId="ADAL" clId="{04DE4CF3-2238-47FE-B46A-6F06D7FED136}" dt="2025-01-07T07:40:25.804" v="2"/>
          <ac:spMkLst>
            <pc:docMk/>
            <pc:sldMk cId="2331399055" sldId="648"/>
            <ac:spMk id="3" creationId="{795EC628-BB01-E82C-E2B4-BCBD2F9285D0}"/>
          </ac:spMkLst>
        </pc:spChg>
      </pc:sldChg>
      <pc:sldChg chg="modSp add">
        <pc:chgData name="Zhao Jin" userId="cd05a825-544c-438a-9ba1-08e63db50b47" providerId="ADAL" clId="{04DE4CF3-2238-47FE-B46A-6F06D7FED136}" dt="2025-01-07T07:40:25.804" v="2"/>
        <pc:sldMkLst>
          <pc:docMk/>
          <pc:sldMk cId="1415479900" sldId="649"/>
        </pc:sldMkLst>
        <pc:spChg chg="mod">
          <ac:chgData name="Zhao Jin" userId="cd05a825-544c-438a-9ba1-08e63db50b47" providerId="ADAL" clId="{04DE4CF3-2238-47FE-B46A-6F06D7FED136}" dt="2025-01-07T07:40:25.804" v="2"/>
          <ac:spMkLst>
            <pc:docMk/>
            <pc:sldMk cId="1415479900" sldId="649"/>
            <ac:spMk id="2" creationId="{2BDA64F2-EECC-3C64-1ED3-8D34E4580780}"/>
          </ac:spMkLst>
        </pc:spChg>
      </pc:sldChg>
      <pc:sldChg chg="modSp add">
        <pc:chgData name="Zhao Jin" userId="cd05a825-544c-438a-9ba1-08e63db50b47" providerId="ADAL" clId="{04DE4CF3-2238-47FE-B46A-6F06D7FED136}" dt="2025-01-07T07:40:25.804" v="2"/>
        <pc:sldMkLst>
          <pc:docMk/>
          <pc:sldMk cId="3074147188" sldId="650"/>
        </pc:sldMkLst>
        <pc:spChg chg="mod">
          <ac:chgData name="Zhao Jin" userId="cd05a825-544c-438a-9ba1-08e63db50b47" providerId="ADAL" clId="{04DE4CF3-2238-47FE-B46A-6F06D7FED136}" dt="2025-01-07T07:40:25.804" v="2"/>
          <ac:spMkLst>
            <pc:docMk/>
            <pc:sldMk cId="3074147188" sldId="650"/>
            <ac:spMk id="2" creationId="{3468AB70-0351-CEC0-6E86-39DD8FA7C27B}"/>
          </ac:spMkLst>
        </pc:spChg>
      </pc:sldChg>
      <pc:sldChg chg="modSp add">
        <pc:chgData name="Zhao Jin" userId="cd05a825-544c-438a-9ba1-08e63db50b47" providerId="ADAL" clId="{04DE4CF3-2238-47FE-B46A-6F06D7FED136}" dt="2025-01-07T07:40:25.804" v="2"/>
        <pc:sldMkLst>
          <pc:docMk/>
          <pc:sldMk cId="1550881545" sldId="651"/>
        </pc:sldMkLst>
        <pc:spChg chg="mod">
          <ac:chgData name="Zhao Jin" userId="cd05a825-544c-438a-9ba1-08e63db50b47" providerId="ADAL" clId="{04DE4CF3-2238-47FE-B46A-6F06D7FED136}" dt="2025-01-07T07:40:25.804" v="2"/>
          <ac:spMkLst>
            <pc:docMk/>
            <pc:sldMk cId="1550881545" sldId="651"/>
            <ac:spMk id="2" creationId="{B219E236-F481-951D-D286-3B337F7AF858}"/>
          </ac:spMkLst>
        </pc:spChg>
      </pc:sldChg>
      <pc:sldChg chg="modSp add">
        <pc:chgData name="Zhao Jin" userId="cd05a825-544c-438a-9ba1-08e63db50b47" providerId="ADAL" clId="{04DE4CF3-2238-47FE-B46A-6F06D7FED136}" dt="2025-01-07T07:40:25.804" v="2"/>
        <pc:sldMkLst>
          <pc:docMk/>
          <pc:sldMk cId="2663715734" sldId="652"/>
        </pc:sldMkLst>
        <pc:spChg chg="mod">
          <ac:chgData name="Zhao Jin" userId="cd05a825-544c-438a-9ba1-08e63db50b47" providerId="ADAL" clId="{04DE4CF3-2238-47FE-B46A-6F06D7FED136}" dt="2025-01-07T07:40:25.804" v="2"/>
          <ac:spMkLst>
            <pc:docMk/>
            <pc:sldMk cId="2663715734" sldId="652"/>
            <ac:spMk id="3" creationId="{D6A0199B-32DC-FAF5-4EE3-2C388A2FCF0F}"/>
          </ac:spMkLst>
        </pc:spChg>
      </pc:sldChg>
      <pc:sldMasterChg chg="modSp modSldLayout">
        <pc:chgData name="Zhao Jin" userId="cd05a825-544c-438a-9ba1-08e63db50b47" providerId="ADAL" clId="{04DE4CF3-2238-47FE-B46A-6F06D7FED136}" dt="2025-01-07T07:40:25.804" v="2"/>
        <pc:sldMasterMkLst>
          <pc:docMk/>
          <pc:sldMasterMk cId="0" sldId="2147485087"/>
        </pc:sldMasterMkLst>
        <pc:spChg chg="mod">
          <ac:chgData name="Zhao Jin" userId="cd05a825-544c-438a-9ba1-08e63db50b47" providerId="ADAL" clId="{04DE4CF3-2238-47FE-B46A-6F06D7FED136}" dt="2025-01-07T07:40:25.804" v="2"/>
          <ac:spMkLst>
            <pc:docMk/>
            <pc:sldMasterMk cId="0" sldId="2147485087"/>
            <ac:spMk id="5" creationId="{00000000-0000-0000-0000-000000000000}"/>
          </ac:spMkLst>
        </pc:spChg>
        <pc:sldLayoutChg chg="modSp">
          <pc:chgData name="Zhao Jin" userId="cd05a825-544c-438a-9ba1-08e63db50b47" providerId="ADAL" clId="{04DE4CF3-2238-47FE-B46A-6F06D7FED136}" dt="2025-01-07T07:40:25.804" v="2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04DE4CF3-2238-47FE-B46A-6F06D7FED136}" dt="2025-01-07T07:40:25.804" v="2"/>
            <ac:spMkLst>
              <pc:docMk/>
              <pc:sldMasterMk cId="0" sldId="2147485087"/>
              <pc:sldLayoutMk cId="0" sldId="2147485088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04DE4CF3-2238-47FE-B46A-6F06D7FED136}" dt="2025-01-07T07:40:25.804" v="2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04DE4CF3-2238-47FE-B46A-6F06D7FED136}" dt="2025-01-07T07:40:25.804" v="2"/>
            <ac:spMkLst>
              <pc:docMk/>
              <pc:sldMasterMk cId="0" sldId="2147485087"/>
              <pc:sldLayoutMk cId="0" sldId="2147485089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04DE4CF3-2238-47FE-B46A-6F06D7FED136}" dt="2025-01-07T07:40:25.804" v="2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04DE4CF3-2238-47FE-B46A-6F06D7FED136}" dt="2025-01-07T07:40:25.804" v="2"/>
            <ac:spMkLst>
              <pc:docMk/>
              <pc:sldMasterMk cId="0" sldId="2147485087"/>
              <pc:sldLayoutMk cId="0" sldId="2147485090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04DE4CF3-2238-47FE-B46A-6F06D7FED136}" dt="2025-01-07T07:40:25.804" v="2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04DE4CF3-2238-47FE-B46A-6F06D7FED136}" dt="2025-01-07T07:40:25.804" v="2"/>
            <ac:spMkLst>
              <pc:docMk/>
              <pc:sldMasterMk cId="0" sldId="2147485087"/>
              <pc:sldLayoutMk cId="0" sldId="2147485091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04DE4CF3-2238-47FE-B46A-6F06D7FED136}" dt="2025-01-07T07:40:25.804" v="2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04DE4CF3-2238-47FE-B46A-6F06D7FED136}" dt="2025-01-07T07:40:25.804" v="2"/>
            <ac:spMkLst>
              <pc:docMk/>
              <pc:sldMasterMk cId="0" sldId="2147485087"/>
              <pc:sldLayoutMk cId="0" sldId="2147485092"/>
              <ac:spMk id="8" creationId="{00000000-0000-0000-0000-000000000000}"/>
            </ac:spMkLst>
          </pc:spChg>
        </pc:sldLayoutChg>
        <pc:sldLayoutChg chg="modSp">
          <pc:chgData name="Zhao Jin" userId="cd05a825-544c-438a-9ba1-08e63db50b47" providerId="ADAL" clId="{04DE4CF3-2238-47FE-B46A-6F06D7FED136}" dt="2025-01-07T07:40:25.804" v="2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04DE4CF3-2238-47FE-B46A-6F06D7FED136}" dt="2025-01-07T07:40:25.804" v="2"/>
            <ac:spMkLst>
              <pc:docMk/>
              <pc:sldMasterMk cId="0" sldId="2147485087"/>
              <pc:sldLayoutMk cId="0" sldId="2147485093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04DE4CF3-2238-47FE-B46A-6F06D7FED136}" dt="2025-01-07T07:40:25.804" v="2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04DE4CF3-2238-47FE-B46A-6F06D7FED136}" dt="2025-01-07T07:40:25.804" v="2"/>
            <ac:spMkLst>
              <pc:docMk/>
              <pc:sldMasterMk cId="0" sldId="2147485087"/>
              <pc:sldLayoutMk cId="0" sldId="2147485094"/>
              <ac:spMk id="3" creationId="{00000000-0000-0000-0000-000000000000}"/>
            </ac:spMkLst>
          </pc:spChg>
        </pc:sldLayoutChg>
        <pc:sldLayoutChg chg="modSp">
          <pc:chgData name="Zhao Jin" userId="cd05a825-544c-438a-9ba1-08e63db50b47" providerId="ADAL" clId="{04DE4CF3-2238-47FE-B46A-6F06D7FED136}" dt="2025-01-07T07:40:25.804" v="2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04DE4CF3-2238-47FE-B46A-6F06D7FED136}" dt="2025-01-07T07:40:25.804" v="2"/>
            <ac:spMkLst>
              <pc:docMk/>
              <pc:sldMasterMk cId="0" sldId="2147485087"/>
              <pc:sldLayoutMk cId="0" sldId="2147485095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04DE4CF3-2238-47FE-B46A-6F06D7FED136}" dt="2025-01-07T07:40:25.804" v="2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04DE4CF3-2238-47FE-B46A-6F06D7FED136}" dt="2025-01-07T07:40:25.804" v="2"/>
            <ac:spMkLst>
              <pc:docMk/>
              <pc:sldMasterMk cId="0" sldId="2147485087"/>
              <pc:sldLayoutMk cId="0" sldId="2147485096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04DE4CF3-2238-47FE-B46A-6F06D7FED136}" dt="2025-01-07T07:40:25.804" v="2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04DE4CF3-2238-47FE-B46A-6F06D7FED136}" dt="2025-01-07T07:40:25.804" v="2"/>
            <ac:spMkLst>
              <pc:docMk/>
              <pc:sldMasterMk cId="0" sldId="2147485087"/>
              <pc:sldLayoutMk cId="0" sldId="2147485097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04DE4CF3-2238-47FE-B46A-6F06D7FED136}" dt="2025-01-07T07:40:25.804" v="2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04DE4CF3-2238-47FE-B46A-6F06D7FED136}" dt="2025-01-07T07:40:25.804" v="2"/>
            <ac:spMkLst>
              <pc:docMk/>
              <pc:sldMasterMk cId="0" sldId="2147485087"/>
              <pc:sldLayoutMk cId="0" sldId="2147485098"/>
              <ac:spMk id="5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</pc:sld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</pc:sldLayoutChg>
      </pc:sldMasterChg>
    </pc:docChg>
  </pc:docChgLst>
  <pc:docChgLst>
    <pc:chgData name="Zhao Jin" userId="cd05a825-544c-438a-9ba1-08e63db50b47" providerId="ADAL" clId="{9EE8A341-E075-4BCE-AF6C-E2386705436A}"/>
    <pc:docChg chg="undo custSel modSld">
      <pc:chgData name="Zhao Jin" userId="cd05a825-544c-438a-9ba1-08e63db50b47" providerId="ADAL" clId="{9EE8A341-E075-4BCE-AF6C-E2386705436A}" dt="2025-04-01T01:47:35.037" v="577"/>
      <pc:docMkLst>
        <pc:docMk/>
      </pc:docMkLst>
      <pc:sldChg chg="modSp mod">
        <pc:chgData name="Zhao Jin" userId="cd05a825-544c-438a-9ba1-08e63db50b47" providerId="ADAL" clId="{9EE8A341-E075-4BCE-AF6C-E2386705436A}" dt="2025-04-01T01:36:21.441" v="197" actId="20577"/>
        <pc:sldMkLst>
          <pc:docMk/>
          <pc:sldMk cId="52021965" sldId="590"/>
        </pc:sldMkLst>
        <pc:spChg chg="mod">
          <ac:chgData name="Zhao Jin" userId="cd05a825-544c-438a-9ba1-08e63db50b47" providerId="ADAL" clId="{9EE8A341-E075-4BCE-AF6C-E2386705436A}" dt="2025-04-01T01:36:21.441" v="197" actId="20577"/>
          <ac:spMkLst>
            <pc:docMk/>
            <pc:sldMk cId="52021965" sldId="590"/>
            <ac:spMk id="8" creationId="{00000000-0000-0000-0000-000000000000}"/>
          </ac:spMkLst>
        </pc:spChg>
      </pc:sldChg>
      <pc:sldChg chg="modSp mod modAnim">
        <pc:chgData name="Zhao Jin" userId="cd05a825-544c-438a-9ba1-08e63db50b47" providerId="ADAL" clId="{9EE8A341-E075-4BCE-AF6C-E2386705436A}" dt="2025-04-01T01:41:16.840" v="348" actId="20577"/>
        <pc:sldMkLst>
          <pc:docMk/>
          <pc:sldMk cId="375744792" sldId="591"/>
        </pc:sldMkLst>
        <pc:spChg chg="mod">
          <ac:chgData name="Zhao Jin" userId="cd05a825-544c-438a-9ba1-08e63db50b47" providerId="ADAL" clId="{9EE8A341-E075-4BCE-AF6C-E2386705436A}" dt="2025-04-01T01:41:16.840" v="348" actId="20577"/>
          <ac:spMkLst>
            <pc:docMk/>
            <pc:sldMk cId="375744792" sldId="591"/>
            <ac:spMk id="34" creationId="{00000000-0000-0000-0000-000000000000}"/>
          </ac:spMkLst>
        </pc:spChg>
      </pc:sldChg>
      <pc:sldChg chg="modAnim">
        <pc:chgData name="Zhao Jin" userId="cd05a825-544c-438a-9ba1-08e63db50b47" providerId="ADAL" clId="{9EE8A341-E075-4BCE-AF6C-E2386705436A}" dt="2025-04-01T01:40:15.851" v="304"/>
        <pc:sldMkLst>
          <pc:docMk/>
          <pc:sldMk cId="2497011922" sldId="592"/>
        </pc:sldMkLst>
      </pc:sldChg>
      <pc:sldChg chg="modSp modAnim">
        <pc:chgData name="Zhao Jin" userId="cd05a825-544c-438a-9ba1-08e63db50b47" providerId="ADAL" clId="{9EE8A341-E075-4BCE-AF6C-E2386705436A}" dt="2025-04-01T01:37:04.821" v="206" actId="20577"/>
        <pc:sldMkLst>
          <pc:docMk/>
          <pc:sldMk cId="1854371286" sldId="597"/>
        </pc:sldMkLst>
        <pc:spChg chg="mod">
          <ac:chgData name="Zhao Jin" userId="cd05a825-544c-438a-9ba1-08e63db50b47" providerId="ADAL" clId="{9EE8A341-E075-4BCE-AF6C-E2386705436A}" dt="2025-04-01T01:37:04.821" v="206" actId="20577"/>
          <ac:spMkLst>
            <pc:docMk/>
            <pc:sldMk cId="1854371286" sldId="597"/>
            <ac:spMk id="11" creationId="{00000000-0000-0000-0000-000000000000}"/>
          </ac:spMkLst>
        </pc:spChg>
      </pc:sldChg>
      <pc:sldChg chg="addSp modSp mod modAnim">
        <pc:chgData name="Zhao Jin" userId="cd05a825-544c-438a-9ba1-08e63db50b47" providerId="ADAL" clId="{9EE8A341-E075-4BCE-AF6C-E2386705436A}" dt="2025-04-01T01:39:22.393" v="298"/>
        <pc:sldMkLst>
          <pc:docMk/>
          <pc:sldMk cId="1365241982" sldId="598"/>
        </pc:sldMkLst>
        <pc:spChg chg="add mod">
          <ac:chgData name="Zhao Jin" userId="cd05a825-544c-438a-9ba1-08e63db50b47" providerId="ADAL" clId="{9EE8A341-E075-4BCE-AF6C-E2386705436A}" dt="2025-04-01T01:39:00.886" v="292" actId="14100"/>
          <ac:spMkLst>
            <pc:docMk/>
            <pc:sldMk cId="1365241982" sldId="598"/>
            <ac:spMk id="3" creationId="{A427CF8D-9BB6-0C39-9BBA-08CDD54C5232}"/>
          </ac:spMkLst>
        </pc:spChg>
        <pc:spChg chg="add mod">
          <ac:chgData name="Zhao Jin" userId="cd05a825-544c-438a-9ba1-08e63db50b47" providerId="ADAL" clId="{9EE8A341-E075-4BCE-AF6C-E2386705436A}" dt="2025-04-01T01:39:03.894" v="293" actId="14100"/>
          <ac:spMkLst>
            <pc:docMk/>
            <pc:sldMk cId="1365241982" sldId="598"/>
            <ac:spMk id="4" creationId="{F48B6148-2E57-8BFF-6DE9-4E0A61A16845}"/>
          </ac:spMkLst>
        </pc:spChg>
      </pc:sldChg>
      <pc:sldChg chg="modAnim">
        <pc:chgData name="Zhao Jin" userId="cd05a825-544c-438a-9ba1-08e63db50b47" providerId="ADAL" clId="{9EE8A341-E075-4BCE-AF6C-E2386705436A}" dt="2025-04-01T01:39:49.022" v="299"/>
        <pc:sldMkLst>
          <pc:docMk/>
          <pc:sldMk cId="2302344841" sldId="599"/>
        </pc:sldMkLst>
      </pc:sldChg>
      <pc:sldChg chg="modSp mod">
        <pc:chgData name="Zhao Jin" userId="cd05a825-544c-438a-9ba1-08e63db50b47" providerId="ADAL" clId="{9EE8A341-E075-4BCE-AF6C-E2386705436A}" dt="2025-04-01T01:44:31.442" v="509" actId="20577"/>
        <pc:sldMkLst>
          <pc:docMk/>
          <pc:sldMk cId="4018933415" sldId="609"/>
        </pc:sldMkLst>
        <pc:spChg chg="mod">
          <ac:chgData name="Zhao Jin" userId="cd05a825-544c-438a-9ba1-08e63db50b47" providerId="ADAL" clId="{9EE8A341-E075-4BCE-AF6C-E2386705436A}" dt="2025-04-01T01:44:31.442" v="509" actId="20577"/>
          <ac:spMkLst>
            <pc:docMk/>
            <pc:sldMk cId="4018933415" sldId="609"/>
            <ac:spMk id="10" creationId="{00000000-0000-0000-0000-000000000000}"/>
          </ac:spMkLst>
        </pc:spChg>
      </pc:sldChg>
      <pc:sldChg chg="modSp mod">
        <pc:chgData name="Zhao Jin" userId="cd05a825-544c-438a-9ba1-08e63db50b47" providerId="ADAL" clId="{9EE8A341-E075-4BCE-AF6C-E2386705436A}" dt="2025-04-01T01:45:44.645" v="563" actId="20577"/>
        <pc:sldMkLst>
          <pc:docMk/>
          <pc:sldMk cId="2596011763" sldId="610"/>
        </pc:sldMkLst>
        <pc:spChg chg="mod">
          <ac:chgData name="Zhao Jin" userId="cd05a825-544c-438a-9ba1-08e63db50b47" providerId="ADAL" clId="{9EE8A341-E075-4BCE-AF6C-E2386705436A}" dt="2025-04-01T01:45:44.645" v="563" actId="20577"/>
          <ac:spMkLst>
            <pc:docMk/>
            <pc:sldMk cId="2596011763" sldId="610"/>
            <ac:spMk id="11" creationId="{00000000-0000-0000-0000-000000000000}"/>
          </ac:spMkLst>
        </pc:spChg>
      </pc:sldChg>
      <pc:sldChg chg="modAnim">
        <pc:chgData name="Zhao Jin" userId="cd05a825-544c-438a-9ba1-08e63db50b47" providerId="ADAL" clId="{9EE8A341-E075-4BCE-AF6C-E2386705436A}" dt="2025-04-01T01:46:01.207" v="564"/>
        <pc:sldMkLst>
          <pc:docMk/>
          <pc:sldMk cId="1096816361" sldId="620"/>
        </pc:sldMkLst>
      </pc:sldChg>
      <pc:sldChg chg="modAnim">
        <pc:chgData name="Zhao Jin" userId="cd05a825-544c-438a-9ba1-08e63db50b47" providerId="ADAL" clId="{9EE8A341-E075-4BCE-AF6C-E2386705436A}" dt="2025-04-01T01:46:14.453" v="566"/>
        <pc:sldMkLst>
          <pc:docMk/>
          <pc:sldMk cId="4110967709" sldId="621"/>
        </pc:sldMkLst>
      </pc:sldChg>
      <pc:sldChg chg="modAnim">
        <pc:chgData name="Zhao Jin" userId="cd05a825-544c-438a-9ba1-08e63db50b47" providerId="ADAL" clId="{9EE8A341-E075-4BCE-AF6C-E2386705436A}" dt="2025-04-01T01:47:19.019" v="574"/>
        <pc:sldMkLst>
          <pc:docMk/>
          <pc:sldMk cId="858923647" sldId="654"/>
        </pc:sldMkLst>
      </pc:sldChg>
      <pc:sldChg chg="modAnim">
        <pc:chgData name="Zhao Jin" userId="cd05a825-544c-438a-9ba1-08e63db50b47" providerId="ADAL" clId="{9EE8A341-E075-4BCE-AF6C-E2386705436A}" dt="2025-04-01T01:47:04.698" v="572"/>
        <pc:sldMkLst>
          <pc:docMk/>
          <pc:sldMk cId="4141080286" sldId="655"/>
        </pc:sldMkLst>
      </pc:sldChg>
      <pc:sldChg chg="modAnim">
        <pc:chgData name="Zhao Jin" userId="cd05a825-544c-438a-9ba1-08e63db50b47" providerId="ADAL" clId="{9EE8A341-E075-4BCE-AF6C-E2386705436A}" dt="2025-04-01T01:47:35.037" v="577"/>
        <pc:sldMkLst>
          <pc:docMk/>
          <pc:sldMk cId="1245696994" sldId="65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4/1/2025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3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39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46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06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9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04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48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046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52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60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616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32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625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956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329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403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510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131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574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47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105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437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FA9FA-508F-7F4B-2366-A092D02DC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F6A52FFB-22D7-2CD9-3D83-20DA9804069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09E16F45-FBF8-17D4-B1F1-4F35B5F5FA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909E1BD2-65DD-66FE-977B-74DB5923AD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8716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924D3-472F-C3DF-09A5-DEF0C19D5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96684864-D23B-9931-434A-7544C1F0E21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81DCB41B-EFE0-30E8-5D5C-D94CB1E594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149885CE-994A-B342-F547-F8F6645FC9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475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315FD-F68F-0F28-2B82-874E36476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6172765E-77ED-A81B-B14C-BA3632819A7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4055CD6E-F78E-D472-9C87-F407F753DB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2B509523-B96B-BE8E-AEC6-FD17D82FA6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375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713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35EF1-1755-9735-FC21-D7F204D70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5A169A71-64CA-113B-B6DF-2761839BF6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3F7B0641-FCDF-1301-CBAA-069999F6D2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A5EA3D72-5E63-0FC5-6D95-D3B86C33AB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641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188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437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727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88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713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296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496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16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96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39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78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80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16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Unit23 -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Unit23 -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games/towerofhanoi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23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latin typeface="Calibri" panose="020F0502020204030204" pitchFamily="34" charset="0"/>
              </a:rPr>
              <a:t>Tower of Hanoi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7B60F6C4-4E9F-4DF9-768F-7A671B6CB0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33C963-8EDB-A1F3-C99C-B3D1B175E278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Think: Sum of Squares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Unit23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14491"/>
            <a:ext cx="8229600" cy="535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Version 3: </a:t>
            </a:r>
            <a:r>
              <a:rPr lang="en-US">
                <a:solidFill>
                  <a:srgbClr val="0000FF"/>
                </a:solidFill>
              </a:rPr>
              <a:t>‘combining two half-solutions’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4282" y="1947004"/>
            <a:ext cx="7465101" cy="31700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sumSq3(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y) 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mid; 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middle value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(x == y) 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return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x * x;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mid = (x + y)/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return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sumSq3(x, mid) + sumSq3(mid+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, y);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FCDF1E-DD1D-2F23-4713-3BE5305D9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30234484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Think: Sum of Squares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Unit23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17024"/>
            <a:ext cx="2514600" cy="535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Trace tree</a:t>
            </a:r>
            <a:endParaRPr lang="en-US">
              <a:solidFill>
                <a:srgbClr val="0000FF"/>
              </a:solidFill>
            </a:endParaRPr>
          </a:p>
        </p:txBody>
      </p:sp>
      <p:grpSp>
        <p:nvGrpSpPr>
          <p:cNvPr id="71" name="Group 4"/>
          <p:cNvGrpSpPr>
            <a:grpSpLocks/>
          </p:cNvGrpSpPr>
          <p:nvPr/>
        </p:nvGrpSpPr>
        <p:grpSpPr bwMode="auto">
          <a:xfrm>
            <a:off x="327025" y="1752600"/>
            <a:ext cx="8347075" cy="4292600"/>
            <a:chOff x="110" y="1056"/>
            <a:chExt cx="5258" cy="2704"/>
          </a:xfrm>
        </p:grpSpPr>
        <p:sp>
          <p:nvSpPr>
            <p:cNvPr id="72" name="Text Box 5"/>
            <p:cNvSpPr txBox="1">
              <a:spLocks noChangeArrowheads="1"/>
            </p:cNvSpPr>
            <p:nvPr/>
          </p:nvSpPr>
          <p:spPr bwMode="auto">
            <a:xfrm>
              <a:off x="2256" y="1248"/>
              <a:ext cx="1392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sumSq3(5,10)</a:t>
              </a:r>
            </a:p>
          </p:txBody>
        </p:sp>
        <p:sp>
          <p:nvSpPr>
            <p:cNvPr id="73" name="Text Box 6"/>
            <p:cNvSpPr txBox="1">
              <a:spLocks noChangeArrowheads="1"/>
            </p:cNvSpPr>
            <p:nvPr/>
          </p:nvSpPr>
          <p:spPr bwMode="auto">
            <a:xfrm>
              <a:off x="3504" y="1776"/>
              <a:ext cx="1296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sumSq3(8,10)</a:t>
              </a:r>
            </a:p>
          </p:txBody>
        </p:sp>
        <p:sp>
          <p:nvSpPr>
            <p:cNvPr id="74" name="Line 7"/>
            <p:cNvSpPr>
              <a:spLocks noChangeShapeType="1"/>
            </p:cNvSpPr>
            <p:nvPr/>
          </p:nvSpPr>
          <p:spPr bwMode="auto">
            <a:xfrm flipH="1">
              <a:off x="2016" y="1440"/>
              <a:ext cx="672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75" name="Text Box 8"/>
            <p:cNvSpPr txBox="1">
              <a:spLocks noChangeArrowheads="1"/>
            </p:cNvSpPr>
            <p:nvPr/>
          </p:nvSpPr>
          <p:spPr bwMode="auto">
            <a:xfrm>
              <a:off x="422" y="2400"/>
              <a:ext cx="922" cy="2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sumSq3(5,6)</a:t>
              </a:r>
            </a:p>
          </p:txBody>
        </p:sp>
        <p:sp>
          <p:nvSpPr>
            <p:cNvPr id="76" name="Text Box 9"/>
            <p:cNvSpPr txBox="1">
              <a:spLocks noChangeArrowheads="1"/>
            </p:cNvSpPr>
            <p:nvPr/>
          </p:nvSpPr>
          <p:spPr bwMode="auto">
            <a:xfrm>
              <a:off x="480" y="3552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25</a:t>
              </a:r>
            </a:p>
          </p:txBody>
        </p:sp>
        <p:sp>
          <p:nvSpPr>
            <p:cNvPr id="77" name="Text Box 10"/>
            <p:cNvSpPr txBox="1">
              <a:spLocks noChangeArrowheads="1"/>
            </p:cNvSpPr>
            <p:nvPr/>
          </p:nvSpPr>
          <p:spPr bwMode="auto">
            <a:xfrm>
              <a:off x="3888" y="1584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245</a:t>
              </a:r>
            </a:p>
          </p:txBody>
        </p:sp>
        <p:sp>
          <p:nvSpPr>
            <p:cNvPr id="78" name="Text Box 11"/>
            <p:cNvSpPr txBox="1">
              <a:spLocks noChangeArrowheads="1"/>
            </p:cNvSpPr>
            <p:nvPr/>
          </p:nvSpPr>
          <p:spPr bwMode="auto">
            <a:xfrm>
              <a:off x="2784" y="1056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355</a:t>
              </a:r>
            </a:p>
          </p:txBody>
        </p:sp>
        <p:sp>
          <p:nvSpPr>
            <p:cNvPr id="79" name="Text Box 12"/>
            <p:cNvSpPr txBox="1">
              <a:spLocks noChangeArrowheads="1"/>
            </p:cNvSpPr>
            <p:nvPr/>
          </p:nvSpPr>
          <p:spPr bwMode="auto">
            <a:xfrm>
              <a:off x="1104" y="1776"/>
              <a:ext cx="1296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sumSq3(5,7)</a:t>
              </a:r>
            </a:p>
          </p:txBody>
        </p:sp>
        <p:sp>
          <p:nvSpPr>
            <p:cNvPr id="80" name="Line 13"/>
            <p:cNvSpPr>
              <a:spLocks noChangeShapeType="1"/>
            </p:cNvSpPr>
            <p:nvPr/>
          </p:nvSpPr>
          <p:spPr bwMode="auto">
            <a:xfrm>
              <a:off x="2976" y="1440"/>
              <a:ext cx="672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81" name="Text Box 14"/>
            <p:cNvSpPr txBox="1">
              <a:spLocks noChangeArrowheads="1"/>
            </p:cNvSpPr>
            <p:nvPr/>
          </p:nvSpPr>
          <p:spPr bwMode="auto">
            <a:xfrm>
              <a:off x="1706" y="2400"/>
              <a:ext cx="934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sumSq3(7,7)</a:t>
              </a:r>
            </a:p>
          </p:txBody>
        </p:sp>
        <p:sp>
          <p:nvSpPr>
            <p:cNvPr id="82" name="Text Box 15"/>
            <p:cNvSpPr txBox="1">
              <a:spLocks noChangeArrowheads="1"/>
            </p:cNvSpPr>
            <p:nvPr/>
          </p:nvSpPr>
          <p:spPr bwMode="auto">
            <a:xfrm>
              <a:off x="2940" y="2400"/>
              <a:ext cx="948" cy="2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sumSq3(8,9)</a:t>
              </a:r>
            </a:p>
          </p:txBody>
        </p:sp>
        <p:sp>
          <p:nvSpPr>
            <p:cNvPr id="83" name="Text Box 16"/>
            <p:cNvSpPr txBox="1">
              <a:spLocks noChangeArrowheads="1"/>
            </p:cNvSpPr>
            <p:nvPr/>
          </p:nvSpPr>
          <p:spPr bwMode="auto">
            <a:xfrm>
              <a:off x="4272" y="2400"/>
              <a:ext cx="1096" cy="2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sumSq3(10,10)</a:t>
              </a:r>
            </a:p>
          </p:txBody>
        </p:sp>
        <p:sp>
          <p:nvSpPr>
            <p:cNvPr id="84" name="Line 17"/>
            <p:cNvSpPr>
              <a:spLocks noChangeShapeType="1"/>
            </p:cNvSpPr>
            <p:nvPr/>
          </p:nvSpPr>
          <p:spPr bwMode="auto">
            <a:xfrm flipH="1">
              <a:off x="960" y="2016"/>
              <a:ext cx="576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85" name="Line 18"/>
            <p:cNvSpPr>
              <a:spLocks noChangeShapeType="1"/>
            </p:cNvSpPr>
            <p:nvPr/>
          </p:nvSpPr>
          <p:spPr bwMode="auto">
            <a:xfrm>
              <a:off x="1680" y="2016"/>
              <a:ext cx="576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86" name="Line 19"/>
            <p:cNvSpPr>
              <a:spLocks noChangeShapeType="1"/>
            </p:cNvSpPr>
            <p:nvPr/>
          </p:nvSpPr>
          <p:spPr bwMode="auto">
            <a:xfrm flipH="1">
              <a:off x="3408" y="2016"/>
              <a:ext cx="576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87" name="Line 20"/>
            <p:cNvSpPr>
              <a:spLocks noChangeShapeType="1"/>
            </p:cNvSpPr>
            <p:nvPr/>
          </p:nvSpPr>
          <p:spPr bwMode="auto">
            <a:xfrm>
              <a:off x="4128" y="2016"/>
              <a:ext cx="576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88" name="Text Box 21"/>
            <p:cNvSpPr txBox="1">
              <a:spLocks noChangeArrowheads="1"/>
            </p:cNvSpPr>
            <p:nvPr/>
          </p:nvSpPr>
          <p:spPr bwMode="auto">
            <a:xfrm>
              <a:off x="110" y="3072"/>
              <a:ext cx="946" cy="2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sumSq3(5,5)</a:t>
              </a:r>
            </a:p>
          </p:txBody>
        </p:sp>
        <p:sp>
          <p:nvSpPr>
            <p:cNvPr id="89" name="Text Box 22"/>
            <p:cNvSpPr txBox="1">
              <a:spLocks noChangeArrowheads="1"/>
            </p:cNvSpPr>
            <p:nvPr/>
          </p:nvSpPr>
          <p:spPr bwMode="auto">
            <a:xfrm>
              <a:off x="1152" y="3072"/>
              <a:ext cx="957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sumSq3(6,6)</a:t>
              </a:r>
            </a:p>
          </p:txBody>
        </p:sp>
        <p:sp>
          <p:nvSpPr>
            <p:cNvPr id="90" name="Line 23"/>
            <p:cNvSpPr>
              <a:spLocks noChangeShapeType="1"/>
            </p:cNvSpPr>
            <p:nvPr/>
          </p:nvSpPr>
          <p:spPr bwMode="auto">
            <a:xfrm flipH="1">
              <a:off x="480" y="2592"/>
              <a:ext cx="336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91" name="Line 24"/>
            <p:cNvSpPr>
              <a:spLocks noChangeShapeType="1"/>
            </p:cNvSpPr>
            <p:nvPr/>
          </p:nvSpPr>
          <p:spPr bwMode="auto">
            <a:xfrm>
              <a:off x="1008" y="2592"/>
              <a:ext cx="336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92" name="Line 25"/>
            <p:cNvSpPr>
              <a:spLocks noChangeShapeType="1"/>
            </p:cNvSpPr>
            <p:nvPr/>
          </p:nvSpPr>
          <p:spPr bwMode="auto">
            <a:xfrm>
              <a:off x="2160" y="2592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93" name="Line 26"/>
            <p:cNvSpPr>
              <a:spLocks noChangeShapeType="1"/>
            </p:cNvSpPr>
            <p:nvPr/>
          </p:nvSpPr>
          <p:spPr bwMode="auto">
            <a:xfrm>
              <a:off x="624" y="326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94" name="Line 27"/>
            <p:cNvSpPr>
              <a:spLocks noChangeShapeType="1"/>
            </p:cNvSpPr>
            <p:nvPr/>
          </p:nvSpPr>
          <p:spPr bwMode="auto">
            <a:xfrm>
              <a:off x="1584" y="326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95" name="Text Box 28"/>
            <p:cNvSpPr txBox="1">
              <a:spLocks noChangeArrowheads="1"/>
            </p:cNvSpPr>
            <p:nvPr/>
          </p:nvSpPr>
          <p:spPr bwMode="auto">
            <a:xfrm>
              <a:off x="1440" y="3552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36</a:t>
              </a:r>
            </a:p>
          </p:txBody>
        </p:sp>
        <p:sp>
          <p:nvSpPr>
            <p:cNvPr id="96" name="Text Box 29"/>
            <p:cNvSpPr txBox="1">
              <a:spLocks noChangeArrowheads="1"/>
            </p:cNvSpPr>
            <p:nvPr/>
          </p:nvSpPr>
          <p:spPr bwMode="auto">
            <a:xfrm>
              <a:off x="144" y="2880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25</a:t>
              </a:r>
            </a:p>
          </p:txBody>
        </p:sp>
        <p:sp>
          <p:nvSpPr>
            <p:cNvPr id="97" name="Text Box 30"/>
            <p:cNvSpPr txBox="1">
              <a:spLocks noChangeArrowheads="1"/>
            </p:cNvSpPr>
            <p:nvPr/>
          </p:nvSpPr>
          <p:spPr bwMode="auto">
            <a:xfrm>
              <a:off x="1488" y="2880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36</a:t>
              </a:r>
            </a:p>
          </p:txBody>
        </p:sp>
        <p:sp>
          <p:nvSpPr>
            <p:cNvPr id="98" name="Text Box 31"/>
            <p:cNvSpPr txBox="1">
              <a:spLocks noChangeArrowheads="1"/>
            </p:cNvSpPr>
            <p:nvPr/>
          </p:nvSpPr>
          <p:spPr bwMode="auto">
            <a:xfrm>
              <a:off x="624" y="2208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61</a:t>
              </a:r>
            </a:p>
          </p:txBody>
        </p:sp>
        <p:sp>
          <p:nvSpPr>
            <p:cNvPr id="99" name="Text Box 32"/>
            <p:cNvSpPr txBox="1">
              <a:spLocks noChangeArrowheads="1"/>
            </p:cNvSpPr>
            <p:nvPr/>
          </p:nvSpPr>
          <p:spPr bwMode="auto">
            <a:xfrm>
              <a:off x="2016" y="2880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49</a:t>
              </a:r>
            </a:p>
          </p:txBody>
        </p:sp>
        <p:sp>
          <p:nvSpPr>
            <p:cNvPr id="100" name="Text Box 33"/>
            <p:cNvSpPr txBox="1">
              <a:spLocks noChangeArrowheads="1"/>
            </p:cNvSpPr>
            <p:nvPr/>
          </p:nvSpPr>
          <p:spPr bwMode="auto">
            <a:xfrm>
              <a:off x="2304" y="2208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49</a:t>
              </a:r>
            </a:p>
          </p:txBody>
        </p:sp>
        <p:sp>
          <p:nvSpPr>
            <p:cNvPr id="101" name="Text Box 34"/>
            <p:cNvSpPr txBox="1">
              <a:spLocks noChangeArrowheads="1"/>
            </p:cNvSpPr>
            <p:nvPr/>
          </p:nvSpPr>
          <p:spPr bwMode="auto">
            <a:xfrm>
              <a:off x="1488" y="1584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110</a:t>
              </a:r>
            </a:p>
          </p:txBody>
        </p:sp>
        <p:sp>
          <p:nvSpPr>
            <p:cNvPr id="102" name="Text Box 35"/>
            <p:cNvSpPr txBox="1">
              <a:spLocks noChangeArrowheads="1"/>
            </p:cNvSpPr>
            <p:nvPr/>
          </p:nvSpPr>
          <p:spPr bwMode="auto">
            <a:xfrm>
              <a:off x="2928" y="3552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64</a:t>
              </a:r>
            </a:p>
          </p:txBody>
        </p:sp>
        <p:sp>
          <p:nvSpPr>
            <p:cNvPr id="103" name="Text Box 36"/>
            <p:cNvSpPr txBox="1">
              <a:spLocks noChangeArrowheads="1"/>
            </p:cNvSpPr>
            <p:nvPr/>
          </p:nvSpPr>
          <p:spPr bwMode="auto">
            <a:xfrm>
              <a:off x="2570" y="3072"/>
              <a:ext cx="934" cy="2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sumSq3(8,8)</a:t>
              </a:r>
            </a:p>
          </p:txBody>
        </p:sp>
        <p:sp>
          <p:nvSpPr>
            <p:cNvPr id="104" name="Text Box 37"/>
            <p:cNvSpPr txBox="1">
              <a:spLocks noChangeArrowheads="1"/>
            </p:cNvSpPr>
            <p:nvPr/>
          </p:nvSpPr>
          <p:spPr bwMode="auto">
            <a:xfrm>
              <a:off x="3600" y="3072"/>
              <a:ext cx="953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sumSq3(9,9)</a:t>
              </a:r>
            </a:p>
          </p:txBody>
        </p:sp>
        <p:sp>
          <p:nvSpPr>
            <p:cNvPr id="105" name="Line 38"/>
            <p:cNvSpPr>
              <a:spLocks noChangeShapeType="1"/>
            </p:cNvSpPr>
            <p:nvPr/>
          </p:nvSpPr>
          <p:spPr bwMode="auto">
            <a:xfrm flipH="1">
              <a:off x="2928" y="2592"/>
              <a:ext cx="336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106" name="Line 39"/>
            <p:cNvSpPr>
              <a:spLocks noChangeShapeType="1"/>
            </p:cNvSpPr>
            <p:nvPr/>
          </p:nvSpPr>
          <p:spPr bwMode="auto">
            <a:xfrm>
              <a:off x="3456" y="2592"/>
              <a:ext cx="336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107" name="Line 40"/>
            <p:cNvSpPr>
              <a:spLocks noChangeShapeType="1"/>
            </p:cNvSpPr>
            <p:nvPr/>
          </p:nvSpPr>
          <p:spPr bwMode="auto">
            <a:xfrm>
              <a:off x="3072" y="326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108" name="Line 41"/>
            <p:cNvSpPr>
              <a:spLocks noChangeShapeType="1"/>
            </p:cNvSpPr>
            <p:nvPr/>
          </p:nvSpPr>
          <p:spPr bwMode="auto">
            <a:xfrm>
              <a:off x="4032" y="326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109" name="Text Box 42"/>
            <p:cNvSpPr txBox="1">
              <a:spLocks noChangeArrowheads="1"/>
            </p:cNvSpPr>
            <p:nvPr/>
          </p:nvSpPr>
          <p:spPr bwMode="auto">
            <a:xfrm>
              <a:off x="3888" y="3552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81</a:t>
              </a:r>
            </a:p>
          </p:txBody>
        </p:sp>
        <p:sp>
          <p:nvSpPr>
            <p:cNvPr id="110" name="Text Box 43"/>
            <p:cNvSpPr txBox="1">
              <a:spLocks noChangeArrowheads="1"/>
            </p:cNvSpPr>
            <p:nvPr/>
          </p:nvSpPr>
          <p:spPr bwMode="auto">
            <a:xfrm>
              <a:off x="2592" y="2880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64</a:t>
              </a:r>
            </a:p>
          </p:txBody>
        </p:sp>
        <p:sp>
          <p:nvSpPr>
            <p:cNvPr id="111" name="Text Box 44"/>
            <p:cNvSpPr txBox="1">
              <a:spLocks noChangeArrowheads="1"/>
            </p:cNvSpPr>
            <p:nvPr/>
          </p:nvSpPr>
          <p:spPr bwMode="auto">
            <a:xfrm>
              <a:off x="3936" y="2880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81</a:t>
              </a:r>
            </a:p>
          </p:txBody>
        </p:sp>
        <p:sp>
          <p:nvSpPr>
            <p:cNvPr id="112" name="Text Box 45"/>
            <p:cNvSpPr txBox="1">
              <a:spLocks noChangeArrowheads="1"/>
            </p:cNvSpPr>
            <p:nvPr/>
          </p:nvSpPr>
          <p:spPr bwMode="auto">
            <a:xfrm>
              <a:off x="3072" y="2208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145</a:t>
              </a:r>
            </a:p>
          </p:txBody>
        </p:sp>
        <p:sp>
          <p:nvSpPr>
            <p:cNvPr id="113" name="Text Box 46"/>
            <p:cNvSpPr txBox="1">
              <a:spLocks noChangeArrowheads="1"/>
            </p:cNvSpPr>
            <p:nvPr/>
          </p:nvSpPr>
          <p:spPr bwMode="auto">
            <a:xfrm>
              <a:off x="4752" y="2208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100</a:t>
              </a:r>
            </a:p>
          </p:txBody>
        </p:sp>
        <p:sp>
          <p:nvSpPr>
            <p:cNvPr id="114" name="Line 47"/>
            <p:cNvSpPr>
              <a:spLocks noChangeShapeType="1"/>
            </p:cNvSpPr>
            <p:nvPr/>
          </p:nvSpPr>
          <p:spPr bwMode="auto">
            <a:xfrm>
              <a:off x="4848" y="2592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115" name="Text Box 48"/>
            <p:cNvSpPr txBox="1">
              <a:spLocks noChangeArrowheads="1"/>
            </p:cNvSpPr>
            <p:nvPr/>
          </p:nvSpPr>
          <p:spPr bwMode="auto">
            <a:xfrm>
              <a:off x="4704" y="2880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100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4586CF-6248-FD8C-577A-E97086561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91365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Common Types of Recursion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Unit23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C63A90D-75C9-4CD7-811D-6A721887541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4490"/>
            <a:ext cx="8229600" cy="56435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Integers</a:t>
            </a:r>
          </a:p>
          <a:p>
            <a:pPr marL="615633" lvl="1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Base case:  a single digit or 0</a:t>
            </a:r>
          </a:p>
          <a:p>
            <a:pPr marL="615633" lvl="1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Recursive case: number – 1 or number / 10</a:t>
            </a:r>
          </a:p>
          <a:p>
            <a:pPr marL="615633" lvl="1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Example: factorial, </a:t>
            </a:r>
            <a:r>
              <a:rPr lang="en-US" sz="2200" dirty="0" err="1"/>
              <a:t>sumDigits</a:t>
            </a:r>
            <a:endParaRPr lang="en-US" sz="2200" dirty="0"/>
          </a:p>
          <a:p>
            <a:pPr marL="341313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00" u="sng" dirty="0"/>
          </a:p>
          <a:p>
            <a:pPr marL="341313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1D arrays (including strings)</a:t>
            </a:r>
          </a:p>
          <a:p>
            <a:pPr marL="615633" lvl="1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Base case: an array of 1 element or an empty array</a:t>
            </a:r>
          </a:p>
          <a:p>
            <a:pPr marL="615633" lvl="1" indent="-341313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Recursive case: the array minus the first / last element or the left / right half of the elements.</a:t>
            </a:r>
          </a:p>
          <a:p>
            <a:pPr marL="615633" lvl="1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Example: </a:t>
            </a:r>
            <a:r>
              <a:rPr lang="en-US" sz="2200" dirty="0" err="1"/>
              <a:t>findMax</a:t>
            </a:r>
            <a:r>
              <a:rPr lang="en-US" sz="2200" dirty="0"/>
              <a:t>, </a:t>
            </a:r>
            <a:r>
              <a:rPr lang="en-US" sz="2200" dirty="0" err="1"/>
              <a:t>binarySearch</a:t>
            </a:r>
            <a:endParaRPr lang="en-US" sz="2200" dirty="0"/>
          </a:p>
          <a:p>
            <a:pPr marL="615633" lvl="1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00" dirty="0"/>
          </a:p>
          <a:p>
            <a:pPr marL="341313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2D arrays </a:t>
            </a:r>
          </a:p>
          <a:p>
            <a:pPr marL="615633" lvl="1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Base case: a single row / column or an empty array</a:t>
            </a:r>
          </a:p>
          <a:p>
            <a:pPr marL="615633" lvl="1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Recursive case: the array minus one row / column</a:t>
            </a:r>
          </a:p>
          <a:p>
            <a:pPr marL="615633" lvl="1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615633" lvl="1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615633" lvl="1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59AA13-0198-DB5A-FBF1-F1C728EF0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400082861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Tower Of Hanoi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Unit23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pic>
        <p:nvPicPr>
          <p:cNvPr id="9" name="Picture 3" descr="hanoi_ani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609600"/>
            <a:ext cx="1668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68313" y="1303868"/>
            <a:ext cx="8229600" cy="5063596"/>
          </a:xfrm>
        </p:spPr>
        <p:txBody>
          <a:bodyPr>
            <a:normAutofit/>
          </a:bodyPr>
          <a:lstStyle/>
          <a:p>
            <a:pPr marL="338138" indent="-338138" algn="just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Invented by Edouard Lucas, a French mathematician, in1883. </a:t>
            </a:r>
          </a:p>
          <a:p>
            <a:pPr marL="338138" indent="-338138" algn="just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38138" indent="-338138" algn="just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Setup</a:t>
            </a:r>
          </a:p>
          <a:p>
            <a:pPr marL="612458" lvl="1" indent="-338138" algn="just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3 pegs (A, B and C) and a tower of n disks on the first peg </a:t>
            </a:r>
          </a:p>
          <a:p>
            <a:pPr marL="612458" lvl="1" indent="-338138" algn="just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smallest disk on the top and the biggest at the bottom. </a:t>
            </a:r>
          </a:p>
          <a:p>
            <a:pPr marL="612458" lvl="1" indent="-338138" algn="just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38138" indent="-338138" algn="just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Objective: Move the whole tower from peg A to peg C</a:t>
            </a:r>
          </a:p>
          <a:p>
            <a:pPr marL="0" indent="0" algn="just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338138" indent="-338138" algn="just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rules</a:t>
            </a:r>
            <a:endParaRPr lang="en-US" dirty="0"/>
          </a:p>
          <a:p>
            <a:pPr marL="612458" lvl="1" indent="-338138" algn="just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Only one disk (the one at the top) can be moved at a time.</a:t>
            </a:r>
          </a:p>
          <a:p>
            <a:pPr marL="612458" lvl="1" indent="-338138" algn="just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bigger disk must not rest on a smaller disk</a:t>
            </a:r>
          </a:p>
          <a:p>
            <a:pPr marL="693738" lvl="1" indent="-300038" algn="just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92F1F75-2636-3AC1-A013-A776824AE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401893341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Tower Of Hanoi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Unit23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68313" y="1286934"/>
            <a:ext cx="8229600" cy="5080530"/>
          </a:xfrm>
        </p:spPr>
        <p:txBody>
          <a:bodyPr>
            <a:normAutofit/>
          </a:bodyPr>
          <a:lstStyle/>
          <a:p>
            <a:pPr marL="338138" indent="-338138" algn="just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400" dirty="0"/>
              <a:t>Demo: </a:t>
            </a:r>
            <a:r>
              <a:rPr lang="en-GB" sz="2400" dirty="0">
                <a:hlinkClick r:id="rId3"/>
              </a:rPr>
              <a:t>Tower of Hanoi</a:t>
            </a:r>
            <a:endParaRPr lang="en-US" sz="2400" dirty="0"/>
          </a:p>
          <a:p>
            <a:pPr marL="338138" indent="-338138" algn="just">
              <a:spcBef>
                <a:spcPts val="600"/>
              </a:spcBef>
              <a:spcAft>
                <a:spcPts val="60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38138" indent="-338138" algn="just">
              <a:spcBef>
                <a:spcPts val="600"/>
              </a:spcBef>
              <a:spcAft>
                <a:spcPts val="60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Instructions for a tower of 3 disks:</a:t>
            </a:r>
          </a:p>
          <a:p>
            <a:pPr lvl="1" algn="just">
              <a:spcBef>
                <a:spcPct val="10000"/>
              </a:spcBef>
              <a:buFont typeface="Wingdings" pitchFamily="2" charset="2"/>
              <a:buNone/>
            </a:pPr>
            <a:r>
              <a:rPr lang="en-US" sz="2000" dirty="0"/>
              <a:t>	Move disk from A to C</a:t>
            </a:r>
          </a:p>
          <a:p>
            <a:pPr lvl="1" algn="just">
              <a:spcBef>
                <a:spcPct val="10000"/>
              </a:spcBef>
              <a:buFont typeface="Wingdings" pitchFamily="2" charset="2"/>
              <a:buNone/>
            </a:pPr>
            <a:r>
              <a:rPr lang="en-US" sz="2000" dirty="0"/>
              <a:t>	Move disk from A to B</a:t>
            </a:r>
          </a:p>
          <a:p>
            <a:pPr lvl="1" algn="just">
              <a:spcBef>
                <a:spcPct val="10000"/>
              </a:spcBef>
              <a:buFont typeface="Wingdings" pitchFamily="2" charset="2"/>
              <a:buNone/>
            </a:pPr>
            <a:r>
              <a:rPr lang="en-US" sz="2000" dirty="0"/>
              <a:t>	Move disk from C to B</a:t>
            </a:r>
          </a:p>
          <a:p>
            <a:pPr lvl="1" algn="just">
              <a:spcBef>
                <a:spcPct val="10000"/>
              </a:spcBef>
              <a:buFont typeface="Wingdings" pitchFamily="2" charset="2"/>
              <a:buNone/>
            </a:pPr>
            <a:r>
              <a:rPr lang="en-US" sz="2000" dirty="0"/>
              <a:t>	Move disk from A to C</a:t>
            </a:r>
          </a:p>
          <a:p>
            <a:pPr lvl="1" algn="just">
              <a:spcBef>
                <a:spcPct val="10000"/>
              </a:spcBef>
              <a:buFont typeface="Wingdings" pitchFamily="2" charset="2"/>
              <a:buNone/>
            </a:pPr>
            <a:r>
              <a:rPr lang="en-US" sz="2000" dirty="0"/>
              <a:t>	Move disk from B to A</a:t>
            </a:r>
          </a:p>
          <a:p>
            <a:pPr lvl="1" algn="just">
              <a:spcBef>
                <a:spcPct val="10000"/>
              </a:spcBef>
              <a:buFont typeface="Wingdings" pitchFamily="2" charset="2"/>
              <a:buNone/>
            </a:pPr>
            <a:r>
              <a:rPr lang="en-US" sz="2000" dirty="0"/>
              <a:t>	Move disk from B to C</a:t>
            </a:r>
          </a:p>
          <a:p>
            <a:pPr lvl="1" algn="just">
              <a:spcBef>
                <a:spcPct val="10000"/>
              </a:spcBef>
              <a:buFont typeface="Wingdings" pitchFamily="2" charset="2"/>
              <a:buNone/>
            </a:pPr>
            <a:r>
              <a:rPr lang="en-US" sz="2000" dirty="0"/>
              <a:t>	Move disk from A to C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74DFFA-D356-D379-BB7A-C9DE2D144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59601176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Tower Of Hanoi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Unit23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2000" y="1295400"/>
            <a:ext cx="8001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spcAft>
                <a:spcPct val="1000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>
                <a:solidFill>
                  <a:srgbClr val="0000FF"/>
                </a:solidFill>
              </a:rPr>
              <a:t>Example: A tower with 3 disks.</a:t>
            </a:r>
          </a:p>
          <a:p>
            <a:pPr marL="742950" lvl="1" indent="-285750" algn="just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/>
              <a:t>	Move disk from A to C</a:t>
            </a:r>
          </a:p>
          <a:p>
            <a:pPr marL="742950" lvl="1" indent="-285750" algn="just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/>
              <a:t>	Move disk from A to B</a:t>
            </a:r>
          </a:p>
          <a:p>
            <a:pPr marL="742950" lvl="1" indent="-285750" algn="just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/>
              <a:t>	Move disk from C to B</a:t>
            </a:r>
          </a:p>
          <a:p>
            <a:pPr marL="742950" lvl="1" indent="-285750" algn="just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/>
              <a:t>	Move disk from A to C</a:t>
            </a:r>
          </a:p>
          <a:p>
            <a:pPr marL="742950" lvl="1" indent="-285750" algn="just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/>
              <a:t>	Move disk from B to A</a:t>
            </a:r>
          </a:p>
          <a:p>
            <a:pPr marL="742950" lvl="1" indent="-285750" algn="just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/>
              <a:t>	Move disk from B to C</a:t>
            </a:r>
          </a:p>
          <a:p>
            <a:pPr marL="742950" lvl="1" indent="-285750" algn="just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/>
              <a:t>	Move disk from A to C</a:t>
            </a: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2906815" y="4509120"/>
            <a:ext cx="4876800" cy="1981200"/>
            <a:chOff x="1728" y="2736"/>
            <a:chExt cx="3072" cy="1248"/>
          </a:xfrm>
        </p:grpSpPr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1728" y="2736"/>
              <a:ext cx="864" cy="960"/>
              <a:chOff x="1728" y="2736"/>
              <a:chExt cx="864" cy="960"/>
            </a:xfrm>
          </p:grpSpPr>
          <p:sp>
            <p:nvSpPr>
              <p:cNvPr id="23" name="Rectangle 6"/>
              <p:cNvSpPr>
                <a:spLocks noChangeArrowheads="1"/>
              </p:cNvSpPr>
              <p:nvPr/>
            </p:nvSpPr>
            <p:spPr bwMode="auto">
              <a:xfrm>
                <a:off x="1728" y="3600"/>
                <a:ext cx="864" cy="96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4" name="Rectangle 7"/>
              <p:cNvSpPr>
                <a:spLocks noChangeArrowheads="1"/>
              </p:cNvSpPr>
              <p:nvPr/>
            </p:nvSpPr>
            <p:spPr bwMode="auto">
              <a:xfrm>
                <a:off x="2112" y="2736"/>
                <a:ext cx="96" cy="864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2016" y="3696"/>
              <a:ext cx="28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/>
                <a:t>A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216" y="3696"/>
              <a:ext cx="25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/>
                <a:t>B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4272" y="3696"/>
              <a:ext cx="24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/>
                <a:t>C</a:t>
              </a:r>
            </a:p>
          </p:txBody>
        </p:sp>
        <p:sp>
          <p:nvSpPr>
            <p:cNvPr id="14" name="AutoShape 11"/>
            <p:cNvSpPr>
              <a:spLocks noChangeArrowheads="1"/>
            </p:cNvSpPr>
            <p:nvPr/>
          </p:nvSpPr>
          <p:spPr bwMode="auto">
            <a:xfrm>
              <a:off x="1824" y="3456"/>
              <a:ext cx="672" cy="144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5" name="Group 12"/>
            <p:cNvGrpSpPr>
              <a:grpSpLocks/>
            </p:cNvGrpSpPr>
            <p:nvPr/>
          </p:nvGrpSpPr>
          <p:grpSpPr bwMode="auto">
            <a:xfrm>
              <a:off x="2880" y="2736"/>
              <a:ext cx="864" cy="960"/>
              <a:chOff x="1728" y="2736"/>
              <a:chExt cx="864" cy="960"/>
            </a:xfrm>
          </p:grpSpPr>
          <p:sp>
            <p:nvSpPr>
              <p:cNvPr id="21" name="Rectangle 13"/>
              <p:cNvSpPr>
                <a:spLocks noChangeArrowheads="1"/>
              </p:cNvSpPr>
              <p:nvPr/>
            </p:nvSpPr>
            <p:spPr bwMode="auto">
              <a:xfrm>
                <a:off x="1728" y="3600"/>
                <a:ext cx="864" cy="96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2" name="Rectangle 14"/>
              <p:cNvSpPr>
                <a:spLocks noChangeArrowheads="1"/>
              </p:cNvSpPr>
              <p:nvPr/>
            </p:nvSpPr>
            <p:spPr bwMode="auto">
              <a:xfrm>
                <a:off x="2112" y="2736"/>
                <a:ext cx="96" cy="864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grpSp>
          <p:nvGrpSpPr>
            <p:cNvPr id="16" name="Group 15"/>
            <p:cNvGrpSpPr>
              <a:grpSpLocks/>
            </p:cNvGrpSpPr>
            <p:nvPr/>
          </p:nvGrpSpPr>
          <p:grpSpPr bwMode="auto">
            <a:xfrm>
              <a:off x="3936" y="2736"/>
              <a:ext cx="864" cy="960"/>
              <a:chOff x="1728" y="2736"/>
              <a:chExt cx="864" cy="960"/>
            </a:xfrm>
          </p:grpSpPr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1728" y="3600"/>
                <a:ext cx="864" cy="96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0" name="Rectangle 17"/>
              <p:cNvSpPr>
                <a:spLocks noChangeArrowheads="1"/>
              </p:cNvSpPr>
              <p:nvPr/>
            </p:nvSpPr>
            <p:spPr bwMode="auto">
              <a:xfrm>
                <a:off x="2112" y="2736"/>
                <a:ext cx="96" cy="864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>
              <a:off x="1920" y="3312"/>
              <a:ext cx="480" cy="144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8" name="AutoShape 19"/>
            <p:cNvSpPr>
              <a:spLocks noChangeArrowheads="1"/>
            </p:cNvSpPr>
            <p:nvPr/>
          </p:nvSpPr>
          <p:spPr bwMode="auto">
            <a:xfrm>
              <a:off x="2016" y="3168"/>
              <a:ext cx="288" cy="144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8F2D46-8DB2-D9F9-E214-44AE17A6B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49877529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Tower Of Hanoi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Unit23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2000" y="1295400"/>
            <a:ext cx="8001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spcAft>
                <a:spcPct val="1000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>
                <a:solidFill>
                  <a:srgbClr val="0000FF"/>
                </a:solidFill>
              </a:rPr>
              <a:t>Example: A tower with 3 disks.</a:t>
            </a:r>
          </a:p>
          <a:p>
            <a:pPr marL="742950" lvl="1" indent="-285750" algn="just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/>
              <a:t>	</a:t>
            </a:r>
            <a:r>
              <a:rPr lang="en-US" sz="2000" b="1">
                <a:solidFill>
                  <a:srgbClr val="800000"/>
                </a:solidFill>
              </a:rPr>
              <a:t>Move disk from A to C</a:t>
            </a:r>
          </a:p>
          <a:p>
            <a:pPr marL="742950" lvl="1" indent="-285750" algn="just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/>
              <a:t>	Move disk from A to B</a:t>
            </a:r>
          </a:p>
          <a:p>
            <a:pPr marL="742950" lvl="1" indent="-285750" algn="just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/>
              <a:t>	Move disk from C to B</a:t>
            </a:r>
          </a:p>
          <a:p>
            <a:pPr marL="742950" lvl="1" indent="-285750" algn="just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/>
              <a:t>	Move disk from A to C</a:t>
            </a:r>
          </a:p>
          <a:p>
            <a:pPr marL="742950" lvl="1" indent="-285750" algn="just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/>
              <a:t>	Move disk from B to A</a:t>
            </a:r>
          </a:p>
          <a:p>
            <a:pPr marL="742950" lvl="1" indent="-285750" algn="just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/>
              <a:t>	Move disk from B to C</a:t>
            </a:r>
          </a:p>
          <a:p>
            <a:pPr marL="742950" lvl="1" indent="-285750" algn="just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/>
              <a:t>	Move disk from A to C</a:t>
            </a:r>
          </a:p>
        </p:txBody>
      </p:sp>
      <p:grpSp>
        <p:nvGrpSpPr>
          <p:cNvPr id="18" name="Group 4"/>
          <p:cNvGrpSpPr>
            <a:grpSpLocks/>
          </p:cNvGrpSpPr>
          <p:nvPr/>
        </p:nvGrpSpPr>
        <p:grpSpPr bwMode="auto">
          <a:xfrm>
            <a:off x="2895600" y="4495800"/>
            <a:ext cx="1371600" cy="1524000"/>
            <a:chOff x="1728" y="2736"/>
            <a:chExt cx="864" cy="960"/>
          </a:xfrm>
        </p:grpSpPr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1728" y="3600"/>
              <a:ext cx="864" cy="9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2112" y="2736"/>
              <a:ext cx="96" cy="86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3352800" y="6019800"/>
            <a:ext cx="457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A</a:t>
            </a: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5257800" y="6019800"/>
            <a:ext cx="4048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B</a:t>
            </a: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6934200" y="6019800"/>
            <a:ext cx="381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C</a:t>
            </a:r>
          </a:p>
        </p:txBody>
      </p:sp>
      <p:sp>
        <p:nvSpPr>
          <p:cNvPr id="24" name="AutoShape 10"/>
          <p:cNvSpPr>
            <a:spLocks noChangeArrowheads="1"/>
          </p:cNvSpPr>
          <p:nvPr/>
        </p:nvSpPr>
        <p:spPr bwMode="auto">
          <a:xfrm>
            <a:off x="3048000" y="5638800"/>
            <a:ext cx="1066800" cy="228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SG"/>
          </a:p>
        </p:txBody>
      </p:sp>
      <p:grpSp>
        <p:nvGrpSpPr>
          <p:cNvPr id="25" name="Group 11"/>
          <p:cNvGrpSpPr>
            <a:grpSpLocks/>
          </p:cNvGrpSpPr>
          <p:nvPr/>
        </p:nvGrpSpPr>
        <p:grpSpPr bwMode="auto">
          <a:xfrm>
            <a:off x="4724400" y="4495800"/>
            <a:ext cx="1371600" cy="1524000"/>
            <a:chOff x="1728" y="2736"/>
            <a:chExt cx="864" cy="960"/>
          </a:xfrm>
        </p:grpSpPr>
        <p:sp>
          <p:nvSpPr>
            <p:cNvPr id="26" name="Rectangle 12"/>
            <p:cNvSpPr>
              <a:spLocks noChangeArrowheads="1"/>
            </p:cNvSpPr>
            <p:nvPr/>
          </p:nvSpPr>
          <p:spPr bwMode="auto">
            <a:xfrm>
              <a:off x="1728" y="3600"/>
              <a:ext cx="864" cy="9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2112" y="2736"/>
              <a:ext cx="96" cy="86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28" name="Group 14"/>
          <p:cNvGrpSpPr>
            <a:grpSpLocks/>
          </p:cNvGrpSpPr>
          <p:nvPr/>
        </p:nvGrpSpPr>
        <p:grpSpPr bwMode="auto">
          <a:xfrm>
            <a:off x="6400800" y="4495800"/>
            <a:ext cx="1371600" cy="1524000"/>
            <a:chOff x="1728" y="2736"/>
            <a:chExt cx="864" cy="960"/>
          </a:xfrm>
        </p:grpSpPr>
        <p:sp>
          <p:nvSpPr>
            <p:cNvPr id="29" name="Rectangle 15"/>
            <p:cNvSpPr>
              <a:spLocks noChangeArrowheads="1"/>
            </p:cNvSpPr>
            <p:nvPr/>
          </p:nvSpPr>
          <p:spPr bwMode="auto">
            <a:xfrm>
              <a:off x="1728" y="3600"/>
              <a:ext cx="864" cy="9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0" name="Rectangle 16"/>
            <p:cNvSpPr>
              <a:spLocks noChangeArrowheads="1"/>
            </p:cNvSpPr>
            <p:nvPr/>
          </p:nvSpPr>
          <p:spPr bwMode="auto">
            <a:xfrm>
              <a:off x="2112" y="2736"/>
              <a:ext cx="96" cy="86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31" name="AutoShape 17"/>
          <p:cNvSpPr>
            <a:spLocks noChangeArrowheads="1"/>
          </p:cNvSpPr>
          <p:nvPr/>
        </p:nvSpPr>
        <p:spPr bwMode="auto">
          <a:xfrm>
            <a:off x="3200400" y="5410200"/>
            <a:ext cx="762000" cy="2286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32" name="AutoShape 18"/>
          <p:cNvSpPr>
            <a:spLocks noChangeArrowheads="1"/>
          </p:cNvSpPr>
          <p:nvPr/>
        </p:nvSpPr>
        <p:spPr bwMode="auto">
          <a:xfrm>
            <a:off x="3352800" y="5181600"/>
            <a:ext cx="457200" cy="2286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2A0CF2-5A6A-990C-F908-B90140F5F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3987997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13691E-6 L 3.33333E-6 -0.15403 L 0.38264 -0.15403 L 0.38402 0.06822 " pathEditMode="relative" rAng="0" ptsTypes="AAAA">
                                      <p:cBhvr>
                                        <p:cTn id="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00" y="-4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Tower Of Hanoi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Unit23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2000" y="1295400"/>
            <a:ext cx="8001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spcAft>
                <a:spcPct val="1000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>
                <a:solidFill>
                  <a:srgbClr val="0000FF"/>
                </a:solidFill>
              </a:rPr>
              <a:t>Example: A tower with 3 disks.</a:t>
            </a:r>
          </a:p>
          <a:p>
            <a:pPr marL="742950" lvl="1" indent="-285750" algn="just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/>
              <a:t>	Move disk from A to C</a:t>
            </a:r>
          </a:p>
          <a:p>
            <a:pPr marL="742950" lvl="1" indent="-285750" algn="just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 b="1">
                <a:solidFill>
                  <a:srgbClr val="990033"/>
                </a:solidFill>
              </a:rPr>
              <a:t>	Move disk from A to B</a:t>
            </a:r>
          </a:p>
          <a:p>
            <a:pPr marL="742950" lvl="1" indent="-285750" algn="just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/>
              <a:t>	Move disk from C to B</a:t>
            </a:r>
          </a:p>
          <a:p>
            <a:pPr marL="742950" lvl="1" indent="-285750" algn="just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/>
              <a:t>	Move disk from A to C</a:t>
            </a:r>
          </a:p>
          <a:p>
            <a:pPr marL="742950" lvl="1" indent="-285750" algn="just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/>
              <a:t>	Move disk from B to A</a:t>
            </a:r>
          </a:p>
          <a:p>
            <a:pPr marL="742950" lvl="1" indent="-285750" algn="just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/>
              <a:t>	Move disk from B to C</a:t>
            </a:r>
          </a:p>
          <a:p>
            <a:pPr marL="742950" lvl="1" indent="-285750" algn="just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/>
              <a:t>	Move disk from A to C</a:t>
            </a: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2895600" y="4495800"/>
            <a:ext cx="1371600" cy="1524000"/>
            <a:chOff x="1728" y="2736"/>
            <a:chExt cx="864" cy="960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728" y="3600"/>
              <a:ext cx="864" cy="9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112" y="2736"/>
              <a:ext cx="96" cy="86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352800" y="6019800"/>
            <a:ext cx="457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A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5257800" y="6019800"/>
            <a:ext cx="4048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B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6934200" y="6019800"/>
            <a:ext cx="381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C</a:t>
            </a:r>
          </a:p>
        </p:txBody>
      </p:sp>
      <p:sp>
        <p:nvSpPr>
          <p:cNvPr id="15" name="AutoShape 10"/>
          <p:cNvSpPr>
            <a:spLocks noChangeArrowheads="1"/>
          </p:cNvSpPr>
          <p:nvPr/>
        </p:nvSpPr>
        <p:spPr bwMode="auto">
          <a:xfrm>
            <a:off x="3048000" y="5638800"/>
            <a:ext cx="1066800" cy="228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SG"/>
          </a:p>
        </p:txBody>
      </p:sp>
      <p:grpSp>
        <p:nvGrpSpPr>
          <p:cNvPr id="16" name="Group 11"/>
          <p:cNvGrpSpPr>
            <a:grpSpLocks/>
          </p:cNvGrpSpPr>
          <p:nvPr/>
        </p:nvGrpSpPr>
        <p:grpSpPr bwMode="auto">
          <a:xfrm>
            <a:off x="4724400" y="4495800"/>
            <a:ext cx="1371600" cy="1524000"/>
            <a:chOff x="1728" y="2736"/>
            <a:chExt cx="864" cy="960"/>
          </a:xfrm>
        </p:grpSpPr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1728" y="3600"/>
              <a:ext cx="864" cy="9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2112" y="2736"/>
              <a:ext cx="96" cy="86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19" name="Group 14"/>
          <p:cNvGrpSpPr>
            <a:grpSpLocks/>
          </p:cNvGrpSpPr>
          <p:nvPr/>
        </p:nvGrpSpPr>
        <p:grpSpPr bwMode="auto">
          <a:xfrm>
            <a:off x="6400800" y="4495800"/>
            <a:ext cx="1371600" cy="1524000"/>
            <a:chOff x="1728" y="2736"/>
            <a:chExt cx="864" cy="960"/>
          </a:xfrm>
        </p:grpSpPr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1728" y="3600"/>
              <a:ext cx="864" cy="9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2112" y="2736"/>
              <a:ext cx="96" cy="86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22" name="AutoShape 17"/>
          <p:cNvSpPr>
            <a:spLocks noChangeArrowheads="1"/>
          </p:cNvSpPr>
          <p:nvPr/>
        </p:nvSpPr>
        <p:spPr bwMode="auto">
          <a:xfrm>
            <a:off x="3200400" y="5410200"/>
            <a:ext cx="762000" cy="2286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23" name="AutoShape 18"/>
          <p:cNvSpPr>
            <a:spLocks noChangeArrowheads="1"/>
          </p:cNvSpPr>
          <p:nvPr/>
        </p:nvSpPr>
        <p:spPr bwMode="auto">
          <a:xfrm>
            <a:off x="6858000" y="5638800"/>
            <a:ext cx="457200" cy="2286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B00CDA-E215-33DB-A328-2881C916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1999212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8247 L 0.2 -0.18247 L 0.2 0.03284 " pathEditMode="relative" ptsTypes="AAAA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Tower Of Hanoi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Unit23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2000" y="1295400"/>
            <a:ext cx="8001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spcAft>
                <a:spcPct val="1000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>
                <a:solidFill>
                  <a:srgbClr val="0000FF"/>
                </a:solidFill>
              </a:rPr>
              <a:t>Example: A tower with 3 disks.</a:t>
            </a:r>
          </a:p>
          <a:p>
            <a:pPr marL="742950" lvl="1" indent="-285750" algn="just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/>
              <a:t>	Move disk from A to C</a:t>
            </a:r>
          </a:p>
          <a:p>
            <a:pPr marL="742950" lvl="1" indent="-285750" algn="just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 b="1">
                <a:solidFill>
                  <a:srgbClr val="990033"/>
                </a:solidFill>
              </a:rPr>
              <a:t>	</a:t>
            </a:r>
            <a:r>
              <a:rPr lang="en-US" sz="2000"/>
              <a:t>Move disk from A to B</a:t>
            </a:r>
          </a:p>
          <a:p>
            <a:pPr marL="742950" lvl="1" indent="-285750" algn="just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/>
              <a:t>	</a:t>
            </a:r>
            <a:r>
              <a:rPr lang="en-US" sz="2000" b="1">
                <a:solidFill>
                  <a:srgbClr val="990033"/>
                </a:solidFill>
              </a:rPr>
              <a:t>Move disk from C to B</a:t>
            </a:r>
          </a:p>
          <a:p>
            <a:pPr marL="742950" lvl="1" indent="-285750" algn="just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/>
              <a:t>	Move disk from A to C</a:t>
            </a:r>
          </a:p>
          <a:p>
            <a:pPr marL="742950" lvl="1" indent="-285750" algn="just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/>
              <a:t>	Move disk from B to A</a:t>
            </a:r>
          </a:p>
          <a:p>
            <a:pPr marL="742950" lvl="1" indent="-285750" algn="just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/>
              <a:t>	Move disk from B to C</a:t>
            </a:r>
          </a:p>
          <a:p>
            <a:pPr marL="742950" lvl="1" indent="-285750" algn="just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/>
              <a:t>	Move disk from A to C</a:t>
            </a: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2895600" y="4495800"/>
            <a:ext cx="1371600" cy="1524000"/>
            <a:chOff x="1728" y="2736"/>
            <a:chExt cx="864" cy="960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728" y="3600"/>
              <a:ext cx="864" cy="9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112" y="2736"/>
              <a:ext cx="96" cy="86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352800" y="6019800"/>
            <a:ext cx="457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A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5257800" y="6019800"/>
            <a:ext cx="4048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B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6934200" y="6019800"/>
            <a:ext cx="381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C</a:t>
            </a:r>
          </a:p>
        </p:txBody>
      </p:sp>
      <p:sp>
        <p:nvSpPr>
          <p:cNvPr id="15" name="AutoShape 10"/>
          <p:cNvSpPr>
            <a:spLocks noChangeArrowheads="1"/>
          </p:cNvSpPr>
          <p:nvPr/>
        </p:nvSpPr>
        <p:spPr bwMode="auto">
          <a:xfrm>
            <a:off x="3048000" y="5638800"/>
            <a:ext cx="1066800" cy="228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SG"/>
          </a:p>
        </p:txBody>
      </p:sp>
      <p:grpSp>
        <p:nvGrpSpPr>
          <p:cNvPr id="16" name="Group 11"/>
          <p:cNvGrpSpPr>
            <a:grpSpLocks/>
          </p:cNvGrpSpPr>
          <p:nvPr/>
        </p:nvGrpSpPr>
        <p:grpSpPr bwMode="auto">
          <a:xfrm>
            <a:off x="4724400" y="4495800"/>
            <a:ext cx="1371600" cy="1524000"/>
            <a:chOff x="1728" y="2736"/>
            <a:chExt cx="864" cy="960"/>
          </a:xfrm>
        </p:grpSpPr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1728" y="3600"/>
              <a:ext cx="864" cy="9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2112" y="2736"/>
              <a:ext cx="96" cy="86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19" name="Group 14"/>
          <p:cNvGrpSpPr>
            <a:grpSpLocks/>
          </p:cNvGrpSpPr>
          <p:nvPr/>
        </p:nvGrpSpPr>
        <p:grpSpPr bwMode="auto">
          <a:xfrm>
            <a:off x="6400800" y="4495800"/>
            <a:ext cx="1371600" cy="1524000"/>
            <a:chOff x="1728" y="2736"/>
            <a:chExt cx="864" cy="960"/>
          </a:xfrm>
        </p:grpSpPr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1728" y="3600"/>
              <a:ext cx="864" cy="9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2112" y="2736"/>
              <a:ext cx="96" cy="86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22" name="AutoShape 17"/>
          <p:cNvSpPr>
            <a:spLocks noChangeArrowheads="1"/>
          </p:cNvSpPr>
          <p:nvPr/>
        </p:nvSpPr>
        <p:spPr bwMode="auto">
          <a:xfrm>
            <a:off x="5029200" y="5638800"/>
            <a:ext cx="762000" cy="2286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23" name="AutoShape 18"/>
          <p:cNvSpPr>
            <a:spLocks noChangeArrowheads="1"/>
          </p:cNvSpPr>
          <p:nvPr/>
        </p:nvSpPr>
        <p:spPr bwMode="auto">
          <a:xfrm>
            <a:off x="6858000" y="5638800"/>
            <a:ext cx="457200" cy="2286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EA6942-7EA7-6D10-8FDE-3023FFF3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6501104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0.00324 L -0.00139 -0.23196 L -0.18281 -0.23196 L -0.18281 -0.03515 " pathEditMode="relative" rAng="0" ptsTypes="AAAA">
                                      <p:cBhvr>
                                        <p:cTn id="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00" y="-11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Tower Of Hanoi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Unit23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2000" y="1295400"/>
            <a:ext cx="8001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spcAft>
                <a:spcPct val="1000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>
                <a:solidFill>
                  <a:srgbClr val="0000FF"/>
                </a:solidFill>
              </a:rPr>
              <a:t>Example: A tower with 3 disks.</a:t>
            </a:r>
          </a:p>
          <a:p>
            <a:pPr marL="742950" lvl="1" indent="-285750" algn="just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/>
              <a:t>	Move disk from A to C</a:t>
            </a:r>
          </a:p>
          <a:p>
            <a:pPr marL="742950" lvl="1" indent="-285750" algn="just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 b="1">
                <a:solidFill>
                  <a:srgbClr val="990033"/>
                </a:solidFill>
              </a:rPr>
              <a:t>	</a:t>
            </a:r>
            <a:r>
              <a:rPr lang="en-US" sz="2000"/>
              <a:t>Move disk from A to B</a:t>
            </a:r>
          </a:p>
          <a:p>
            <a:pPr marL="742950" lvl="1" indent="-285750" algn="just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 b="1"/>
              <a:t>	</a:t>
            </a:r>
            <a:r>
              <a:rPr lang="en-US" sz="2000"/>
              <a:t>Move disk from C to B</a:t>
            </a:r>
          </a:p>
          <a:p>
            <a:pPr marL="742950" lvl="1" indent="-285750" algn="just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/>
              <a:t>	</a:t>
            </a:r>
            <a:r>
              <a:rPr lang="en-US" sz="2000" b="1">
                <a:solidFill>
                  <a:srgbClr val="990033"/>
                </a:solidFill>
              </a:rPr>
              <a:t>Move disk from A to C</a:t>
            </a:r>
          </a:p>
          <a:p>
            <a:pPr marL="742950" lvl="1" indent="-285750" algn="just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/>
              <a:t>	Move disk from B to A</a:t>
            </a:r>
          </a:p>
          <a:p>
            <a:pPr marL="742950" lvl="1" indent="-285750" algn="just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/>
              <a:t>	Move disk from B to C</a:t>
            </a:r>
          </a:p>
          <a:p>
            <a:pPr marL="742950" lvl="1" indent="-285750" algn="just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/>
              <a:t>	Move disk from A to C</a:t>
            </a: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2895600" y="4495800"/>
            <a:ext cx="1371600" cy="1524000"/>
            <a:chOff x="1728" y="2736"/>
            <a:chExt cx="864" cy="960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728" y="3600"/>
              <a:ext cx="864" cy="9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112" y="2736"/>
              <a:ext cx="96" cy="86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352800" y="6019800"/>
            <a:ext cx="457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A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5257800" y="6019800"/>
            <a:ext cx="4048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B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6934200" y="6019800"/>
            <a:ext cx="381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C</a:t>
            </a:r>
          </a:p>
        </p:txBody>
      </p:sp>
      <p:grpSp>
        <p:nvGrpSpPr>
          <p:cNvPr id="15" name="Group 10"/>
          <p:cNvGrpSpPr>
            <a:grpSpLocks/>
          </p:cNvGrpSpPr>
          <p:nvPr/>
        </p:nvGrpSpPr>
        <p:grpSpPr bwMode="auto">
          <a:xfrm>
            <a:off x="4724400" y="4495800"/>
            <a:ext cx="1371600" cy="1524000"/>
            <a:chOff x="1728" y="2736"/>
            <a:chExt cx="864" cy="960"/>
          </a:xfrm>
        </p:grpSpPr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1728" y="3600"/>
              <a:ext cx="864" cy="9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2112" y="2736"/>
              <a:ext cx="96" cy="86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18" name="Group 13"/>
          <p:cNvGrpSpPr>
            <a:grpSpLocks/>
          </p:cNvGrpSpPr>
          <p:nvPr/>
        </p:nvGrpSpPr>
        <p:grpSpPr bwMode="auto">
          <a:xfrm>
            <a:off x="6400800" y="4495800"/>
            <a:ext cx="1371600" cy="1524000"/>
            <a:chOff x="1728" y="2736"/>
            <a:chExt cx="864" cy="960"/>
          </a:xfrm>
        </p:grpSpPr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1728" y="3600"/>
              <a:ext cx="864" cy="9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2112" y="2736"/>
              <a:ext cx="96" cy="86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21" name="AutoShape 16"/>
          <p:cNvSpPr>
            <a:spLocks noChangeArrowheads="1"/>
          </p:cNvSpPr>
          <p:nvPr/>
        </p:nvSpPr>
        <p:spPr bwMode="auto">
          <a:xfrm>
            <a:off x="5029200" y="5638800"/>
            <a:ext cx="762000" cy="2286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22" name="AutoShape 17"/>
          <p:cNvSpPr>
            <a:spLocks noChangeArrowheads="1"/>
          </p:cNvSpPr>
          <p:nvPr/>
        </p:nvSpPr>
        <p:spPr bwMode="auto">
          <a:xfrm>
            <a:off x="5181600" y="5410200"/>
            <a:ext cx="457200" cy="2286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23" name="AutoShape 18"/>
          <p:cNvSpPr>
            <a:spLocks noChangeArrowheads="1"/>
          </p:cNvSpPr>
          <p:nvPr/>
        </p:nvSpPr>
        <p:spPr bwMode="auto">
          <a:xfrm>
            <a:off x="3048000" y="5638800"/>
            <a:ext cx="1066800" cy="228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DADA44-5331-83D2-6EBD-4A704724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6588912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0092 L -0.00035 -0.21646 L 0.38368 -0.21646 L 0.38368 -0.00092 " pathEditMode="relative" ptsTypes="AAAA">
                                      <p:cBhvr>
                                        <p:cTn id="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23: Tower of Hanoi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>
                <a:latin typeface="+mj-lt"/>
              </a:rPr>
              <a:t>Gist of Recursion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>
                <a:latin typeface="+mj-lt"/>
              </a:rPr>
              <a:t>Recursive Thinking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>
                <a:latin typeface="+mj-lt"/>
              </a:rPr>
              <a:t>Tower of Hanoi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BE02CB-C7D6-83F4-96AB-60F62324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Tower Of Hanoi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Unit23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20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2000" y="1295400"/>
            <a:ext cx="8001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spcAft>
                <a:spcPct val="1000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>
                <a:solidFill>
                  <a:srgbClr val="0000FF"/>
                </a:solidFill>
              </a:rPr>
              <a:t>Example: A tower with 3 disks.</a:t>
            </a:r>
          </a:p>
          <a:p>
            <a:pPr marL="742950" lvl="1" indent="-285750" algn="just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/>
              <a:t>	Move disk from A to C</a:t>
            </a:r>
          </a:p>
          <a:p>
            <a:pPr marL="742950" lvl="1" indent="-285750" algn="just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 b="1">
                <a:solidFill>
                  <a:srgbClr val="990033"/>
                </a:solidFill>
              </a:rPr>
              <a:t>	</a:t>
            </a:r>
            <a:r>
              <a:rPr lang="en-US" sz="2000"/>
              <a:t>Move disk from A to B</a:t>
            </a:r>
          </a:p>
          <a:p>
            <a:pPr marL="742950" lvl="1" indent="-285750" algn="just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 b="1"/>
              <a:t>	</a:t>
            </a:r>
            <a:r>
              <a:rPr lang="en-US" sz="2000"/>
              <a:t>Move disk from C to B</a:t>
            </a:r>
          </a:p>
          <a:p>
            <a:pPr marL="742950" lvl="1" indent="-285750" algn="just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/>
              <a:t>	Move disk from A to C</a:t>
            </a:r>
          </a:p>
          <a:p>
            <a:pPr marL="742950" lvl="1" indent="-285750" algn="just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 b="1">
                <a:solidFill>
                  <a:srgbClr val="990033"/>
                </a:solidFill>
              </a:rPr>
              <a:t>	Move disk from B to A</a:t>
            </a:r>
          </a:p>
          <a:p>
            <a:pPr marL="742950" lvl="1" indent="-285750" algn="just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/>
              <a:t>	Move disk from B to C</a:t>
            </a:r>
          </a:p>
          <a:p>
            <a:pPr marL="742950" lvl="1" indent="-285750" algn="just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/>
              <a:t>	Move disk from A to C</a:t>
            </a: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2895600" y="4495800"/>
            <a:ext cx="1371600" cy="1524000"/>
            <a:chOff x="1728" y="2736"/>
            <a:chExt cx="864" cy="960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728" y="3600"/>
              <a:ext cx="864" cy="9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112" y="2736"/>
              <a:ext cx="96" cy="86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352800" y="6019800"/>
            <a:ext cx="457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A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5257800" y="6019800"/>
            <a:ext cx="4048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B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6934200" y="6019800"/>
            <a:ext cx="381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C</a:t>
            </a:r>
          </a:p>
        </p:txBody>
      </p:sp>
      <p:grpSp>
        <p:nvGrpSpPr>
          <p:cNvPr id="15" name="Group 10"/>
          <p:cNvGrpSpPr>
            <a:grpSpLocks/>
          </p:cNvGrpSpPr>
          <p:nvPr/>
        </p:nvGrpSpPr>
        <p:grpSpPr bwMode="auto">
          <a:xfrm>
            <a:off x="4724400" y="4495800"/>
            <a:ext cx="1371600" cy="1524000"/>
            <a:chOff x="1728" y="2736"/>
            <a:chExt cx="864" cy="960"/>
          </a:xfrm>
        </p:grpSpPr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1728" y="3600"/>
              <a:ext cx="864" cy="9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2112" y="2736"/>
              <a:ext cx="96" cy="86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18" name="Group 13"/>
          <p:cNvGrpSpPr>
            <a:grpSpLocks/>
          </p:cNvGrpSpPr>
          <p:nvPr/>
        </p:nvGrpSpPr>
        <p:grpSpPr bwMode="auto">
          <a:xfrm>
            <a:off x="6400800" y="4495800"/>
            <a:ext cx="1371600" cy="1524000"/>
            <a:chOff x="1728" y="2736"/>
            <a:chExt cx="864" cy="960"/>
          </a:xfrm>
        </p:grpSpPr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1728" y="3600"/>
              <a:ext cx="864" cy="9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2112" y="2736"/>
              <a:ext cx="96" cy="86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21" name="AutoShape 16"/>
          <p:cNvSpPr>
            <a:spLocks noChangeArrowheads="1"/>
          </p:cNvSpPr>
          <p:nvPr/>
        </p:nvSpPr>
        <p:spPr bwMode="auto">
          <a:xfrm>
            <a:off x="5029200" y="5638800"/>
            <a:ext cx="762000" cy="2286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22" name="AutoShape 17"/>
          <p:cNvSpPr>
            <a:spLocks noChangeArrowheads="1"/>
          </p:cNvSpPr>
          <p:nvPr/>
        </p:nvSpPr>
        <p:spPr bwMode="auto">
          <a:xfrm>
            <a:off x="5181600" y="5410200"/>
            <a:ext cx="457200" cy="2286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23" name="AutoShape 18"/>
          <p:cNvSpPr>
            <a:spLocks noChangeArrowheads="1"/>
          </p:cNvSpPr>
          <p:nvPr/>
        </p:nvSpPr>
        <p:spPr bwMode="auto">
          <a:xfrm>
            <a:off x="6553200" y="5638800"/>
            <a:ext cx="1066800" cy="228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B34BF7-A28B-8BC5-C4EA-71F0A2A4B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3084623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0069 L -0.00035 -0.18154 L -0.19914 -0.18154 L -0.19914 0.03238 " pathEditMode="relative" ptsTypes="AAAA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Tower Of Hanoi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Unit23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21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2000" y="1295400"/>
            <a:ext cx="8001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spcAft>
                <a:spcPct val="1000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>
                <a:solidFill>
                  <a:srgbClr val="0000FF"/>
                </a:solidFill>
              </a:rPr>
              <a:t>Example: A tower with 3 disks.</a:t>
            </a:r>
          </a:p>
          <a:p>
            <a:pPr marL="742950" lvl="1" indent="-285750" algn="just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/>
              <a:t>	Move disk from A to C</a:t>
            </a:r>
          </a:p>
          <a:p>
            <a:pPr marL="742950" lvl="1" indent="-285750" algn="just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 b="1">
                <a:solidFill>
                  <a:srgbClr val="990033"/>
                </a:solidFill>
              </a:rPr>
              <a:t>	</a:t>
            </a:r>
            <a:r>
              <a:rPr lang="en-US" sz="2000"/>
              <a:t>Move disk from A to B</a:t>
            </a:r>
          </a:p>
          <a:p>
            <a:pPr marL="742950" lvl="1" indent="-285750" algn="just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 b="1"/>
              <a:t>	</a:t>
            </a:r>
            <a:r>
              <a:rPr lang="en-US" sz="2000"/>
              <a:t>Move disk from C to B</a:t>
            </a:r>
          </a:p>
          <a:p>
            <a:pPr marL="742950" lvl="1" indent="-285750" algn="just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/>
              <a:t>	Move disk from A to C</a:t>
            </a:r>
          </a:p>
          <a:p>
            <a:pPr marL="742950" lvl="1" indent="-285750" algn="just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 b="1">
                <a:solidFill>
                  <a:srgbClr val="990033"/>
                </a:solidFill>
              </a:rPr>
              <a:t>	</a:t>
            </a:r>
            <a:r>
              <a:rPr lang="en-US" sz="2000"/>
              <a:t>Move disk from B to A</a:t>
            </a:r>
          </a:p>
          <a:p>
            <a:pPr marL="742950" lvl="1" indent="-285750" algn="just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 b="1">
                <a:solidFill>
                  <a:srgbClr val="990033"/>
                </a:solidFill>
              </a:rPr>
              <a:t>	Move disk from B to C</a:t>
            </a:r>
          </a:p>
          <a:p>
            <a:pPr marL="742950" lvl="1" indent="-285750" algn="just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/>
              <a:t>	Move disk from A to C</a:t>
            </a: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2895600" y="4495800"/>
            <a:ext cx="1371600" cy="1524000"/>
            <a:chOff x="1728" y="2736"/>
            <a:chExt cx="864" cy="960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728" y="3600"/>
              <a:ext cx="864" cy="9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112" y="2736"/>
              <a:ext cx="96" cy="86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352800" y="6019800"/>
            <a:ext cx="457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A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5257800" y="6019800"/>
            <a:ext cx="4048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B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6934200" y="6019800"/>
            <a:ext cx="381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C</a:t>
            </a:r>
          </a:p>
        </p:txBody>
      </p:sp>
      <p:grpSp>
        <p:nvGrpSpPr>
          <p:cNvPr id="15" name="Group 10"/>
          <p:cNvGrpSpPr>
            <a:grpSpLocks/>
          </p:cNvGrpSpPr>
          <p:nvPr/>
        </p:nvGrpSpPr>
        <p:grpSpPr bwMode="auto">
          <a:xfrm>
            <a:off x="4724400" y="4495800"/>
            <a:ext cx="1371600" cy="1524000"/>
            <a:chOff x="1728" y="2736"/>
            <a:chExt cx="864" cy="960"/>
          </a:xfrm>
        </p:grpSpPr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1728" y="3600"/>
              <a:ext cx="864" cy="9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2112" y="2736"/>
              <a:ext cx="96" cy="86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18" name="Group 13"/>
          <p:cNvGrpSpPr>
            <a:grpSpLocks/>
          </p:cNvGrpSpPr>
          <p:nvPr/>
        </p:nvGrpSpPr>
        <p:grpSpPr bwMode="auto">
          <a:xfrm>
            <a:off x="6400800" y="4495800"/>
            <a:ext cx="1371600" cy="1524000"/>
            <a:chOff x="1728" y="2736"/>
            <a:chExt cx="864" cy="960"/>
          </a:xfrm>
        </p:grpSpPr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1728" y="3600"/>
              <a:ext cx="864" cy="9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2112" y="2736"/>
              <a:ext cx="96" cy="86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21" name="AutoShape 16"/>
          <p:cNvSpPr>
            <a:spLocks noChangeArrowheads="1"/>
          </p:cNvSpPr>
          <p:nvPr/>
        </p:nvSpPr>
        <p:spPr bwMode="auto">
          <a:xfrm>
            <a:off x="5029200" y="5638800"/>
            <a:ext cx="762000" cy="2286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22" name="AutoShape 17"/>
          <p:cNvSpPr>
            <a:spLocks noChangeArrowheads="1"/>
          </p:cNvSpPr>
          <p:nvPr/>
        </p:nvSpPr>
        <p:spPr bwMode="auto">
          <a:xfrm>
            <a:off x="3352800" y="5638800"/>
            <a:ext cx="457200" cy="2286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23" name="AutoShape 18"/>
          <p:cNvSpPr>
            <a:spLocks noChangeArrowheads="1"/>
          </p:cNvSpPr>
          <p:nvPr/>
        </p:nvSpPr>
        <p:spPr bwMode="auto">
          <a:xfrm>
            <a:off x="6553200" y="5638800"/>
            <a:ext cx="1066800" cy="228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0EB987-F2AB-A9EA-1604-443E38B5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7625634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162 L 3.33333E-6 -0.21207 L 0.1842 -0.21207 L 0.1842 -0.03261 " pathEditMode="relative" rAng="0" ptsTypes="AAAA"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0" y="-10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Tower Of Hanoi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Unit23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22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2000" y="1295400"/>
            <a:ext cx="8001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spcAft>
                <a:spcPct val="1000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>
                <a:solidFill>
                  <a:srgbClr val="0000FF"/>
                </a:solidFill>
              </a:rPr>
              <a:t>Example: A tower with 3 disks.</a:t>
            </a:r>
          </a:p>
          <a:p>
            <a:pPr marL="742950" lvl="1" indent="-285750" algn="just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/>
              <a:t>	Move disk from A to C</a:t>
            </a:r>
          </a:p>
          <a:p>
            <a:pPr marL="742950" lvl="1" indent="-285750" algn="just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 b="1">
                <a:solidFill>
                  <a:srgbClr val="990033"/>
                </a:solidFill>
              </a:rPr>
              <a:t>	</a:t>
            </a:r>
            <a:r>
              <a:rPr lang="en-US" sz="2000"/>
              <a:t>Move disk from A to B</a:t>
            </a:r>
          </a:p>
          <a:p>
            <a:pPr marL="742950" lvl="1" indent="-285750" algn="just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 b="1"/>
              <a:t>	</a:t>
            </a:r>
            <a:r>
              <a:rPr lang="en-US" sz="2000"/>
              <a:t>Move disk from C to B</a:t>
            </a:r>
          </a:p>
          <a:p>
            <a:pPr marL="742950" lvl="1" indent="-285750" algn="just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/>
              <a:t>	Move disk from A to C</a:t>
            </a:r>
          </a:p>
          <a:p>
            <a:pPr marL="742950" lvl="1" indent="-285750" algn="just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 b="1">
                <a:solidFill>
                  <a:srgbClr val="990033"/>
                </a:solidFill>
              </a:rPr>
              <a:t>	</a:t>
            </a:r>
            <a:r>
              <a:rPr lang="en-US" sz="2000"/>
              <a:t>Move disk from B to A</a:t>
            </a:r>
          </a:p>
          <a:p>
            <a:pPr marL="742950" lvl="1" indent="-285750" algn="just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 b="1">
                <a:solidFill>
                  <a:srgbClr val="990033"/>
                </a:solidFill>
              </a:rPr>
              <a:t>	</a:t>
            </a:r>
            <a:r>
              <a:rPr lang="en-US" sz="2000"/>
              <a:t>Move disk from B to C</a:t>
            </a:r>
          </a:p>
          <a:p>
            <a:pPr marL="742950" lvl="1" indent="-285750" algn="just"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 b="1">
                <a:solidFill>
                  <a:srgbClr val="990033"/>
                </a:solidFill>
              </a:rPr>
              <a:t>	Move disk from A to C</a:t>
            </a: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2895600" y="4495800"/>
            <a:ext cx="1371600" cy="1524000"/>
            <a:chOff x="1728" y="2736"/>
            <a:chExt cx="864" cy="960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728" y="3600"/>
              <a:ext cx="864" cy="9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2112" y="2736"/>
              <a:ext cx="96" cy="86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3352800" y="6019800"/>
            <a:ext cx="457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A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5257800" y="6019800"/>
            <a:ext cx="4048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B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6934200" y="6019800"/>
            <a:ext cx="381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C</a:t>
            </a:r>
          </a:p>
        </p:txBody>
      </p:sp>
      <p:grpSp>
        <p:nvGrpSpPr>
          <p:cNvPr id="16" name="Group 10"/>
          <p:cNvGrpSpPr>
            <a:grpSpLocks/>
          </p:cNvGrpSpPr>
          <p:nvPr/>
        </p:nvGrpSpPr>
        <p:grpSpPr bwMode="auto">
          <a:xfrm>
            <a:off x="4724400" y="4495800"/>
            <a:ext cx="1371600" cy="1524000"/>
            <a:chOff x="1728" y="2736"/>
            <a:chExt cx="864" cy="960"/>
          </a:xfrm>
        </p:grpSpPr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1728" y="3600"/>
              <a:ext cx="864" cy="9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2112" y="2736"/>
              <a:ext cx="96" cy="86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19" name="Group 13"/>
          <p:cNvGrpSpPr>
            <a:grpSpLocks/>
          </p:cNvGrpSpPr>
          <p:nvPr/>
        </p:nvGrpSpPr>
        <p:grpSpPr bwMode="auto">
          <a:xfrm>
            <a:off x="6400800" y="4495800"/>
            <a:ext cx="1371600" cy="1524000"/>
            <a:chOff x="1728" y="2736"/>
            <a:chExt cx="864" cy="960"/>
          </a:xfrm>
        </p:grpSpPr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1728" y="3600"/>
              <a:ext cx="864" cy="9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2112" y="2736"/>
              <a:ext cx="96" cy="86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22" name="AutoShape 16"/>
          <p:cNvSpPr>
            <a:spLocks noChangeArrowheads="1"/>
          </p:cNvSpPr>
          <p:nvPr/>
        </p:nvSpPr>
        <p:spPr bwMode="auto">
          <a:xfrm>
            <a:off x="6705600" y="5410200"/>
            <a:ext cx="762000" cy="2286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23" name="AutoShape 17"/>
          <p:cNvSpPr>
            <a:spLocks noChangeArrowheads="1"/>
          </p:cNvSpPr>
          <p:nvPr/>
        </p:nvSpPr>
        <p:spPr bwMode="auto">
          <a:xfrm>
            <a:off x="3352800" y="5638800"/>
            <a:ext cx="457200" cy="2286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24" name="AutoShape 18"/>
          <p:cNvSpPr>
            <a:spLocks noChangeArrowheads="1"/>
          </p:cNvSpPr>
          <p:nvPr/>
        </p:nvSpPr>
        <p:spPr bwMode="auto">
          <a:xfrm>
            <a:off x="6553200" y="5638800"/>
            <a:ext cx="1066800" cy="228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5327650" y="2514600"/>
            <a:ext cx="2451100" cy="110799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600" b="1">
                <a:solidFill>
                  <a:srgbClr val="800000"/>
                </a:solidFill>
                <a:latin typeface="Monotype Corsiva" panose="03010101010201010101" pitchFamily="66" charset="0"/>
              </a:rPr>
              <a:t>Voilà!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F8D3D8-8B24-A45B-6D71-231AB7AA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1647293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85846E-6 L 3.33333E-6 -0.21554 L 0.38402 -0.21554 L 0.38402 -0.06591 " pathEditMode="relative" rAng="0" ptsTypes="AAAA">
                                      <p:cBhvr>
                                        <p:cTn id="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00" y="-10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Tower Of Hanoi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Unit23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23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pic>
        <p:nvPicPr>
          <p:cNvPr id="6" name="Picture 2" descr="fig1021"/>
          <p:cNvPicPr preferRelativeResize="0"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646113" y="1516063"/>
            <a:ext cx="731520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546100" y="3892550"/>
            <a:ext cx="7727950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0000FF"/>
                </a:solidFill>
              </a:rPr>
              <a:t>Can be interpreted as:</a:t>
            </a:r>
          </a:p>
          <a:p>
            <a:r>
              <a:rPr lang="en-US" sz="2400"/>
              <a:t> 1. move four disks from peg A to peg B</a:t>
            </a:r>
          </a:p>
          <a:p>
            <a:r>
              <a:rPr lang="en-US" sz="2400"/>
              <a:t> 2. move disk 5 from peg A to peg C</a:t>
            </a:r>
          </a:p>
          <a:p>
            <a:r>
              <a:rPr lang="en-US" sz="2400"/>
              <a:t> 3. move four disks from peg B to peg C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8B7A31-2DFA-06CB-8F40-FDFEDF56B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09681636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Tower Of Hanoi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Unit23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24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pic>
        <p:nvPicPr>
          <p:cNvPr id="6" name="Picture 2" descr="fig1022"/>
          <p:cNvPicPr preferRelativeResize="0"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055688" y="1738313"/>
            <a:ext cx="7315200" cy="185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635000" y="3925888"/>
            <a:ext cx="727075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FF"/>
                </a:solidFill>
              </a:rPr>
              <a:t>But how do we execute step 1? Or step 3?</a:t>
            </a:r>
          </a:p>
          <a:p>
            <a:r>
              <a:rPr lang="en-US" sz="2400"/>
              <a:t>Step 3 can be interpreted as:</a:t>
            </a:r>
          </a:p>
          <a:p>
            <a:pPr lvl="1"/>
            <a:r>
              <a:rPr lang="en-US" sz="2400"/>
              <a:t>3.1 move three disks from peg B to peg A</a:t>
            </a:r>
          </a:p>
          <a:p>
            <a:pPr lvl="1"/>
            <a:r>
              <a:rPr lang="en-US" sz="2400"/>
              <a:t>3.2 move disk 4 from peg B to peg C</a:t>
            </a:r>
          </a:p>
          <a:p>
            <a:pPr lvl="1"/>
            <a:r>
              <a:rPr lang="en-US" sz="2400"/>
              <a:t>3.3 move three disks from peg A to peg C</a:t>
            </a: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573088" y="1323975"/>
            <a:ext cx="7270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C00000"/>
                </a:solidFill>
              </a:rPr>
              <a:t>Towers after steps 1 and 2: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0EAF32-8123-636F-D270-B2A1F6884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1222569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Tower Of Hanoi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Unit23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25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493713" y="2132013"/>
            <a:ext cx="80645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781050" y="4818063"/>
            <a:ext cx="689133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Can you start to </a:t>
            </a:r>
            <a:r>
              <a:rPr lang="en-US" sz="2800" err="1"/>
              <a:t>visualise</a:t>
            </a:r>
            <a:r>
              <a:rPr lang="en-US" sz="2800"/>
              <a:t> how to solve this using </a:t>
            </a:r>
            <a:r>
              <a:rPr lang="en-US" sz="2800">
                <a:solidFill>
                  <a:srgbClr val="0000FF"/>
                </a:solidFill>
              </a:rPr>
              <a:t>recursion</a:t>
            </a:r>
            <a:r>
              <a:rPr lang="en-US" sz="2800"/>
              <a:t>?</a:t>
            </a: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573088" y="1323975"/>
            <a:ext cx="7270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C00000"/>
                </a:solidFill>
              </a:rPr>
              <a:t>Towers after steps 1, 2, 3.1 and 3.2: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17DB68-16CF-1041-DF11-80B4AF725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411096770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Tower Of Hanoi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Unit23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26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36563" y="1354138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b="0" i="0">
                <a:effectLst/>
                <a:latin typeface="+mj-lt"/>
                <a:cs typeface="Calibri" panose="020F0502020204030204" pitchFamily="34" charset="0"/>
              </a:rPr>
              <a:t>Abstraction:</a:t>
            </a:r>
          </a:p>
          <a:p>
            <a:pPr marL="914400" lvl="1" indent="-457200" eaLnBrk="0" hangingPunc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b="0" i="0">
                <a:effectLst/>
                <a:latin typeface="+mj-lt"/>
                <a:cs typeface="Calibri" panose="020F0502020204030204" pitchFamily="34" charset="0"/>
              </a:rPr>
              <a:t>Disks: Integers 1 to </a:t>
            </a:r>
            <a:r>
              <a:rPr lang="en-US" sz="2400" b="0" i="1">
                <a:effectLst/>
                <a:latin typeface="+mj-lt"/>
                <a:cs typeface="Calibri" panose="020F0502020204030204" pitchFamily="34" charset="0"/>
              </a:rPr>
              <a:t>k</a:t>
            </a:r>
            <a:endParaRPr lang="en-US" sz="2400" b="0">
              <a:effectLst/>
              <a:latin typeface="+mj-lt"/>
              <a:cs typeface="Calibri" panose="020F0502020204030204" pitchFamily="34" charset="0"/>
            </a:endParaRPr>
          </a:p>
          <a:p>
            <a:pPr marL="914400" lvl="1" indent="-457200" eaLnBrk="0" hangingPunc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kern="0">
                <a:latin typeface="+mj-lt"/>
                <a:cs typeface="Calibri" panose="020F0502020204030204" pitchFamily="34" charset="0"/>
              </a:rPr>
              <a:t>Pegs: Integers 1 to 3</a:t>
            </a:r>
          </a:p>
          <a:p>
            <a:pPr marL="914400" lvl="1" indent="-457200" eaLnBrk="0" hangingPunc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600" kern="0">
              <a:latin typeface="+mj-lt"/>
              <a:cs typeface="Calibri" panose="020F0502020204030204" pitchFamily="34" charset="0"/>
            </a:endParaRPr>
          </a:p>
          <a:p>
            <a:pPr marL="457200" indent="-457200" eaLnBrk="0" hangingPunc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kern="0">
                <a:latin typeface="+mj-lt"/>
                <a:cs typeface="Calibri" panose="020F0502020204030204" pitchFamily="34" charset="0"/>
              </a:rPr>
              <a:t>Implementation:</a:t>
            </a:r>
          </a:p>
          <a:p>
            <a:pPr eaLnBrk="0" hangingPunc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endParaRPr lang="en-US" sz="2800" kern="0">
              <a:latin typeface="+mn-lt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F683CC-0600-40FD-9D2B-FC1FF1C92314}"/>
              </a:ext>
            </a:extLst>
          </p:cNvPr>
          <p:cNvSpPr txBox="1"/>
          <p:nvPr/>
        </p:nvSpPr>
        <p:spPr bwMode="auto">
          <a:xfrm>
            <a:off x="457200" y="3478428"/>
            <a:ext cx="8474676" cy="2862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41313" algn="l"/>
                <a:tab pos="682625" algn="l"/>
                <a:tab pos="1023938" algn="l"/>
                <a:tab pos="1376363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solve_tower_of_hanoi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k,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source,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placeholder) {</a:t>
            </a:r>
          </a:p>
          <a:p>
            <a:pPr>
              <a:tabLst>
                <a:tab pos="341313" algn="l"/>
                <a:tab pos="682625" algn="l"/>
                <a:tab pos="1023938" algn="l"/>
                <a:tab pos="1376363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(k ==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1313" algn="l"/>
                <a:tab pos="682625" algn="l"/>
                <a:tab pos="1023938" algn="l"/>
                <a:tab pos="1376363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print(k, source,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1313" algn="l"/>
                <a:tab pos="682625" algn="l"/>
                <a:tab pos="1023938" algn="l"/>
                <a:tab pos="1376363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41313" algn="l"/>
                <a:tab pos="682625" algn="l"/>
                <a:tab pos="1023938" algn="l"/>
                <a:tab pos="1376363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solve_tower_of_hanoi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(k -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source, placeholder,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1313" algn="l"/>
                <a:tab pos="682625" algn="l"/>
                <a:tab pos="1023938" algn="l"/>
                <a:tab pos="1376363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print(k, source,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1313" algn="l"/>
                <a:tab pos="682625" algn="l"/>
                <a:tab pos="1023938" algn="l"/>
                <a:tab pos="1376363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solve_tower_of_hanoi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(k -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placeholder,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source);</a:t>
            </a:r>
          </a:p>
          <a:p>
            <a:pPr>
              <a:tabLst>
                <a:tab pos="341313" algn="l"/>
                <a:tab pos="682625" algn="l"/>
                <a:tab pos="1023938" algn="l"/>
                <a:tab pos="1376363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341313" algn="l"/>
                <a:tab pos="682625" algn="l"/>
                <a:tab pos="1023938" algn="l"/>
                <a:tab pos="1376363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53CBB1-6A65-4E27-8E8D-942BD4332FB9}"/>
              </a:ext>
            </a:extLst>
          </p:cNvPr>
          <p:cNvSpPr txBox="1"/>
          <p:nvPr/>
        </p:nvSpPr>
        <p:spPr>
          <a:xfrm>
            <a:off x="7927109" y="5874787"/>
            <a:ext cx="759691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22510E-CC59-80C5-6AF6-88D4260A5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7232529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Tower Of Hanoi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Unit23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27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609600" y="1192742"/>
            <a:ext cx="8094133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41313" algn="l"/>
                <a:tab pos="682625" algn="l"/>
                <a:tab pos="1023938" algn="l"/>
                <a:tab pos="1376363" algn="l"/>
              </a:tabLst>
              <a:defRPr/>
            </a:pP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print(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k,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source,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1313" algn="l"/>
                <a:tab pos="682625" algn="l"/>
                <a:tab pos="1023938" algn="l"/>
                <a:tab pos="1376363" algn="l"/>
              </a:tabLst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cs1010_print_string(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"Disk "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1313" algn="l"/>
                <a:tab pos="682625" algn="l"/>
                <a:tab pos="1023938" algn="l"/>
                <a:tab pos="1376363" algn="l"/>
              </a:tabLst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cs1010_print_long(k);</a:t>
            </a:r>
          </a:p>
          <a:p>
            <a:pPr>
              <a:tabLst>
                <a:tab pos="341313" algn="l"/>
                <a:tab pos="682625" algn="l"/>
                <a:tab pos="1023938" algn="l"/>
                <a:tab pos="1376363" algn="l"/>
              </a:tabLst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cs1010_print_string(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": Peg "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1313" algn="l"/>
                <a:tab pos="682625" algn="l"/>
                <a:tab pos="1023938" algn="l"/>
                <a:tab pos="1376363" algn="l"/>
              </a:tabLst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cs1010_print_long(source);</a:t>
            </a:r>
          </a:p>
          <a:p>
            <a:pPr>
              <a:tabLst>
                <a:tab pos="341313" algn="l"/>
                <a:tab pos="682625" algn="l"/>
                <a:tab pos="1023938" algn="l"/>
                <a:tab pos="1376363" algn="l"/>
              </a:tabLst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cs1010_print_string(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 -&gt; Peg "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1313" algn="l"/>
                <a:tab pos="682625" algn="l"/>
                <a:tab pos="1023938" algn="l"/>
                <a:tab pos="1376363" algn="l"/>
              </a:tabLst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cs1010_print_long(</a:t>
            </a:r>
            <a:r>
              <a:rPr lang="en-US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1313" algn="l"/>
                <a:tab pos="682625" algn="l"/>
                <a:tab pos="1023938" algn="l"/>
                <a:tab pos="1376363" algn="l"/>
              </a:tabLst>
              <a:defRPr/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151815-C40A-B7DD-1E0A-059C4E5D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56928049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Tower Of Hanoi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Unit23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28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12750" y="1011238"/>
            <a:ext cx="4802717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kern="0">
                <a:latin typeface="+mn-lt"/>
                <a:cs typeface="+mn-cs"/>
              </a:rPr>
              <a:t>Tracing tower(3, 1, 3, 2)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87425" y="1582738"/>
            <a:ext cx="18049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alibri" pitchFamily="34" charset="0"/>
              </a:rPr>
              <a:t>tower(3, 1, 3, 2);</a:t>
            </a:r>
          </a:p>
        </p:txBody>
      </p:sp>
      <p:grpSp>
        <p:nvGrpSpPr>
          <p:cNvPr id="9" name="Group 114"/>
          <p:cNvGrpSpPr>
            <a:grpSpLocks/>
          </p:cNvGrpSpPr>
          <p:nvPr/>
        </p:nvGrpSpPr>
        <p:grpSpPr bwMode="auto">
          <a:xfrm>
            <a:off x="1285875" y="2595564"/>
            <a:ext cx="1755775" cy="1683099"/>
            <a:chOff x="1286256" y="2755393"/>
            <a:chExt cx="1755648" cy="1683893"/>
          </a:xfrm>
        </p:grpSpPr>
        <p:sp>
          <p:nvSpPr>
            <p:cNvPr id="10" name="TextBox 9"/>
            <p:cNvSpPr txBox="1"/>
            <p:nvPr/>
          </p:nvSpPr>
          <p:spPr>
            <a:xfrm>
              <a:off x="1286256" y="2755393"/>
              <a:ext cx="1755648" cy="117010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b="1">
                  <a:latin typeface="Calibri" pitchFamily="34" charset="0"/>
                  <a:cs typeface="Arial" charset="0"/>
                </a:rPr>
                <a:t>k is 3</a:t>
              </a:r>
            </a:p>
            <a:p>
              <a:pPr>
                <a:defRPr/>
              </a:pPr>
              <a:r>
                <a:rPr lang="en-US" sz="1400" b="1">
                  <a:latin typeface="Calibri" pitchFamily="34" charset="0"/>
                  <a:cs typeface="Arial" charset="0"/>
                </a:rPr>
                <a:t>source is </a:t>
              </a:r>
              <a:r>
                <a:rPr lang="en-US" sz="1400" b="1">
                  <a:latin typeface="Calibri" pitchFamily="34" charset="0"/>
                </a:rPr>
                <a:t>1</a:t>
              </a:r>
              <a:endParaRPr lang="en-US" sz="1400" b="1">
                <a:latin typeface="Calibri" pitchFamily="34" charset="0"/>
                <a:cs typeface="Arial" charset="0"/>
              </a:endParaRPr>
            </a:p>
            <a:p>
              <a:pPr>
                <a:defRPr/>
              </a:pPr>
              <a:r>
                <a:rPr lang="en-US" sz="1400" b="1" err="1">
                  <a:latin typeface="Calibri" pitchFamily="34" charset="0"/>
                  <a:cs typeface="Arial" charset="0"/>
                </a:rPr>
                <a:t>dest</a:t>
              </a:r>
              <a:r>
                <a:rPr lang="en-US" sz="1400" b="1">
                  <a:latin typeface="Calibri" pitchFamily="34" charset="0"/>
                  <a:cs typeface="Arial" charset="0"/>
                </a:rPr>
                <a:t> is 3</a:t>
              </a:r>
            </a:p>
            <a:p>
              <a:pPr>
                <a:defRPr/>
              </a:pPr>
              <a:r>
                <a:rPr lang="en-US" sz="1400" b="1">
                  <a:latin typeface="Calibri" pitchFamily="34" charset="0"/>
                  <a:cs typeface="Arial" charset="0"/>
                </a:rPr>
                <a:t>placeholder is </a:t>
              </a:r>
              <a:r>
                <a:rPr lang="en-US" sz="1400" b="1">
                  <a:latin typeface="Calibri" pitchFamily="34" charset="0"/>
                </a:rPr>
                <a:t>2</a:t>
              </a:r>
              <a:endParaRPr lang="en-US" sz="1400" b="1">
                <a:latin typeface="Calibri" pitchFamily="34" charset="0"/>
                <a:cs typeface="Arial" charset="0"/>
              </a:endParaRPr>
            </a:p>
            <a:p>
              <a:pPr>
                <a:defRPr/>
              </a:pPr>
              <a:endParaRPr lang="en-US" sz="1400" b="1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1" name="TextBox 8"/>
            <p:cNvSpPr txBox="1">
              <a:spLocks noChangeArrowheads="1"/>
            </p:cNvSpPr>
            <p:nvPr/>
          </p:nvSpPr>
          <p:spPr bwMode="auto">
            <a:xfrm>
              <a:off x="1286256" y="3700273"/>
              <a:ext cx="1755327" cy="7390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latin typeface="Calibri" pitchFamily="34" charset="0"/>
                </a:rPr>
                <a:t>solve (2, 1, 2, 3)</a:t>
              </a:r>
            </a:p>
            <a:p>
              <a:r>
                <a:rPr lang="en-US" sz="1400" b="1">
                  <a:latin typeface="Calibri" pitchFamily="34" charset="0"/>
                </a:rPr>
                <a:t>print (3, 1, 3)</a:t>
              </a:r>
            </a:p>
            <a:p>
              <a:r>
                <a:rPr lang="en-US" sz="1400" b="1">
                  <a:latin typeface="Calibri" pitchFamily="34" charset="0"/>
                </a:rPr>
                <a:t>solve (2, 2, 3, 1)</a:t>
              </a:r>
            </a:p>
          </p:txBody>
        </p:sp>
      </p:grpSp>
      <p:grpSp>
        <p:nvGrpSpPr>
          <p:cNvPr id="13" name="Group 113"/>
          <p:cNvGrpSpPr>
            <a:grpSpLocks/>
          </p:cNvGrpSpPr>
          <p:nvPr/>
        </p:nvGrpSpPr>
        <p:grpSpPr bwMode="auto">
          <a:xfrm>
            <a:off x="1693863" y="1754188"/>
            <a:ext cx="1195387" cy="817563"/>
            <a:chOff x="1693894" y="1914144"/>
            <a:chExt cx="1195610" cy="817658"/>
          </a:xfrm>
        </p:grpSpPr>
        <p:cxnSp>
          <p:nvCxnSpPr>
            <p:cNvPr id="14" name="Straight Connector 16"/>
            <p:cNvCxnSpPr>
              <a:cxnSpLocks noChangeShapeType="1"/>
            </p:cNvCxnSpPr>
            <p:nvPr/>
          </p:nvCxnSpPr>
          <p:spPr bwMode="auto">
            <a:xfrm>
              <a:off x="2731008" y="1914144"/>
              <a:ext cx="146304" cy="0"/>
            </a:xfrm>
            <a:prstGeom prst="line">
              <a:avLst/>
            </a:prstGeom>
            <a:noFill/>
            <a:ln w="12700" cap="sq" algn="ctr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5" name="Straight Connector 18"/>
            <p:cNvCxnSpPr>
              <a:cxnSpLocks noChangeShapeType="1"/>
            </p:cNvCxnSpPr>
            <p:nvPr/>
          </p:nvCxnSpPr>
          <p:spPr bwMode="auto">
            <a:xfrm rot="5400000">
              <a:off x="2743200" y="2060448"/>
              <a:ext cx="292608" cy="0"/>
            </a:xfrm>
            <a:prstGeom prst="line">
              <a:avLst/>
            </a:prstGeom>
            <a:noFill/>
            <a:ln w="12700" cap="sq" algn="ctr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6" name="Straight Connector 20"/>
            <p:cNvCxnSpPr>
              <a:cxnSpLocks noChangeShapeType="1"/>
            </p:cNvCxnSpPr>
            <p:nvPr/>
          </p:nvCxnSpPr>
          <p:spPr bwMode="auto">
            <a:xfrm rot="10800000">
              <a:off x="1706880" y="2206752"/>
              <a:ext cx="1182624" cy="0"/>
            </a:xfrm>
            <a:prstGeom prst="line">
              <a:avLst/>
            </a:prstGeom>
            <a:noFill/>
            <a:ln w="12700" cap="sq" algn="ctr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7" name="Straight Arrow Connector 22"/>
            <p:cNvCxnSpPr>
              <a:cxnSpLocks noChangeShapeType="1"/>
            </p:cNvCxnSpPr>
            <p:nvPr/>
          </p:nvCxnSpPr>
          <p:spPr bwMode="auto">
            <a:xfrm rot="5400000">
              <a:off x="1432560" y="2468880"/>
              <a:ext cx="524256" cy="1588"/>
            </a:xfrm>
            <a:prstGeom prst="straightConnector1">
              <a:avLst/>
            </a:prstGeom>
            <a:noFill/>
            <a:ln w="12700" cap="sq" algn="ctr">
              <a:solidFill>
                <a:srgbClr val="0000FF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18" name="Group 116"/>
          <p:cNvGrpSpPr>
            <a:grpSpLocks/>
          </p:cNvGrpSpPr>
          <p:nvPr/>
        </p:nvGrpSpPr>
        <p:grpSpPr bwMode="auto">
          <a:xfrm>
            <a:off x="3919537" y="1820862"/>
            <a:ext cx="1755775" cy="1683989"/>
            <a:chOff x="3919728" y="1981201"/>
            <a:chExt cx="1756002" cy="1683196"/>
          </a:xfrm>
        </p:grpSpPr>
        <p:sp>
          <p:nvSpPr>
            <p:cNvPr id="19" name="TextBox 18"/>
            <p:cNvSpPr txBox="1"/>
            <p:nvPr/>
          </p:nvSpPr>
          <p:spPr>
            <a:xfrm>
              <a:off x="3919728" y="1981201"/>
              <a:ext cx="1756002" cy="1169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b="1">
                  <a:latin typeface="Calibri" pitchFamily="34" charset="0"/>
                  <a:cs typeface="Arial" charset="0"/>
                </a:rPr>
                <a:t>k is 2</a:t>
              </a:r>
            </a:p>
            <a:p>
              <a:pPr>
                <a:defRPr/>
              </a:pPr>
              <a:r>
                <a:rPr lang="en-US" sz="1400" b="1">
                  <a:latin typeface="Calibri" pitchFamily="34" charset="0"/>
                  <a:cs typeface="Arial" charset="0"/>
                </a:rPr>
                <a:t>source is </a:t>
              </a:r>
              <a:r>
                <a:rPr lang="en-US" sz="1400" b="1">
                  <a:latin typeface="Calibri" pitchFamily="34" charset="0"/>
                </a:rPr>
                <a:t>1</a:t>
              </a:r>
              <a:endParaRPr lang="en-US" sz="1400" b="1">
                <a:latin typeface="Calibri" pitchFamily="34" charset="0"/>
                <a:cs typeface="Arial" charset="0"/>
              </a:endParaRPr>
            </a:p>
            <a:p>
              <a:pPr>
                <a:defRPr/>
              </a:pPr>
              <a:r>
                <a:rPr lang="en-US" sz="1400" b="1" err="1">
                  <a:latin typeface="Calibri" pitchFamily="34" charset="0"/>
                  <a:cs typeface="Arial" charset="0"/>
                </a:rPr>
                <a:t>dest</a:t>
              </a:r>
              <a:r>
                <a:rPr lang="en-US" sz="1400" b="1">
                  <a:latin typeface="Calibri" pitchFamily="34" charset="0"/>
                  <a:cs typeface="Arial" charset="0"/>
                </a:rPr>
                <a:t> is </a:t>
              </a:r>
              <a:r>
                <a:rPr lang="en-US" sz="1400" b="1">
                  <a:latin typeface="Calibri" pitchFamily="34" charset="0"/>
                </a:rPr>
                <a:t>2</a:t>
              </a:r>
            </a:p>
            <a:p>
              <a:pPr>
                <a:defRPr/>
              </a:pPr>
              <a:r>
                <a:rPr lang="en-US" sz="1400" b="1">
                  <a:latin typeface="Calibri" pitchFamily="34" charset="0"/>
                </a:rPr>
                <a:t>placeholder</a:t>
              </a:r>
              <a:r>
                <a:rPr lang="en-US" sz="1400" b="1">
                  <a:latin typeface="Calibri" pitchFamily="34" charset="0"/>
                  <a:cs typeface="Arial" charset="0"/>
                </a:rPr>
                <a:t> is </a:t>
              </a:r>
              <a:r>
                <a:rPr lang="en-US" sz="1400" b="1">
                  <a:latin typeface="Calibri" pitchFamily="34" charset="0"/>
                </a:rPr>
                <a:t>3</a:t>
              </a:r>
              <a:endParaRPr lang="en-US" sz="1400" b="1">
                <a:latin typeface="Calibri" pitchFamily="34" charset="0"/>
                <a:cs typeface="Arial" charset="0"/>
              </a:endParaRPr>
            </a:p>
            <a:p>
              <a:pPr>
                <a:defRPr/>
              </a:pPr>
              <a:endParaRPr lang="en-US" sz="1400" b="1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0" name="TextBox 26"/>
            <p:cNvSpPr txBox="1">
              <a:spLocks noChangeArrowheads="1"/>
            </p:cNvSpPr>
            <p:nvPr/>
          </p:nvSpPr>
          <p:spPr bwMode="auto">
            <a:xfrm>
              <a:off x="3919728" y="2926081"/>
              <a:ext cx="1749649" cy="7383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b="1">
                  <a:latin typeface="Calibri" pitchFamily="34" charset="0"/>
                </a:rPr>
                <a:t>solve (1, 1, 3, 2)</a:t>
              </a:r>
            </a:p>
            <a:p>
              <a:r>
                <a:rPr lang="en-US" sz="1400" b="1">
                  <a:latin typeface="Calibri" pitchFamily="34" charset="0"/>
                </a:rPr>
                <a:t>print (2, 1, 2)</a:t>
              </a:r>
            </a:p>
            <a:p>
              <a:r>
                <a:rPr lang="en-US" sz="1400" b="1">
                  <a:latin typeface="Calibri" pitchFamily="34" charset="0"/>
                </a:rPr>
                <a:t>solve (1, 3, 2, 1)</a:t>
              </a:r>
            </a:p>
          </p:txBody>
        </p:sp>
      </p:grpSp>
      <p:grpSp>
        <p:nvGrpSpPr>
          <p:cNvPr id="21" name="Group 121"/>
          <p:cNvGrpSpPr>
            <a:grpSpLocks/>
          </p:cNvGrpSpPr>
          <p:nvPr/>
        </p:nvGrpSpPr>
        <p:grpSpPr bwMode="auto">
          <a:xfrm>
            <a:off x="3919539" y="4070352"/>
            <a:ext cx="1755775" cy="1646565"/>
            <a:chOff x="3919728" y="4230625"/>
            <a:chExt cx="1755395" cy="1647296"/>
          </a:xfrm>
        </p:grpSpPr>
        <p:sp>
          <p:nvSpPr>
            <p:cNvPr id="22" name="TextBox 21"/>
            <p:cNvSpPr txBox="1"/>
            <p:nvPr/>
          </p:nvSpPr>
          <p:spPr>
            <a:xfrm>
              <a:off x="3919728" y="4230625"/>
              <a:ext cx="1755395" cy="117007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b="1">
                  <a:latin typeface="Calibri" pitchFamily="34" charset="0"/>
                  <a:cs typeface="Arial" charset="0"/>
                </a:rPr>
                <a:t>k is 2</a:t>
              </a:r>
            </a:p>
            <a:p>
              <a:pPr>
                <a:defRPr/>
              </a:pPr>
              <a:r>
                <a:rPr lang="en-US" sz="1400" b="1">
                  <a:latin typeface="Calibri" pitchFamily="34" charset="0"/>
                  <a:cs typeface="Arial" charset="0"/>
                </a:rPr>
                <a:t>source is </a:t>
              </a:r>
              <a:r>
                <a:rPr lang="en-US" sz="1400" b="1">
                  <a:latin typeface="Calibri" pitchFamily="34" charset="0"/>
                </a:rPr>
                <a:t>2</a:t>
              </a:r>
              <a:endParaRPr lang="en-US" sz="1400" b="1">
                <a:latin typeface="Calibri" pitchFamily="34" charset="0"/>
                <a:cs typeface="Arial" charset="0"/>
              </a:endParaRPr>
            </a:p>
            <a:p>
              <a:pPr>
                <a:defRPr/>
              </a:pPr>
              <a:r>
                <a:rPr lang="en-US" sz="1400" b="1" err="1">
                  <a:latin typeface="Calibri" pitchFamily="34" charset="0"/>
                  <a:cs typeface="Arial" charset="0"/>
                </a:rPr>
                <a:t>dest</a:t>
              </a:r>
              <a:r>
                <a:rPr lang="en-US" sz="1400" b="1">
                  <a:latin typeface="Calibri" pitchFamily="34" charset="0"/>
                  <a:cs typeface="Arial" charset="0"/>
                </a:rPr>
                <a:t> is </a:t>
              </a:r>
              <a:r>
                <a:rPr lang="en-US" sz="1400" b="1">
                  <a:latin typeface="Calibri" pitchFamily="34" charset="0"/>
                </a:rPr>
                <a:t>3</a:t>
              </a:r>
            </a:p>
            <a:p>
              <a:pPr>
                <a:defRPr/>
              </a:pPr>
              <a:r>
                <a:rPr lang="en-US" sz="1400" b="1">
                  <a:latin typeface="Calibri" pitchFamily="34" charset="0"/>
                  <a:cs typeface="Arial" charset="0"/>
                </a:rPr>
                <a:t>placeholder is </a:t>
              </a:r>
              <a:r>
                <a:rPr lang="en-US" sz="1400" b="1">
                  <a:latin typeface="Calibri" pitchFamily="34" charset="0"/>
                </a:rPr>
                <a:t>1</a:t>
              </a:r>
              <a:endParaRPr lang="en-US" sz="1400" b="1">
                <a:latin typeface="Calibri" pitchFamily="34" charset="0"/>
                <a:cs typeface="Arial" charset="0"/>
              </a:endParaRPr>
            </a:p>
            <a:p>
              <a:pPr>
                <a:defRPr/>
              </a:pPr>
              <a:endParaRPr lang="en-US" sz="1400" b="1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" name="TextBox 28"/>
            <p:cNvSpPr txBox="1">
              <a:spLocks noChangeArrowheads="1"/>
            </p:cNvSpPr>
            <p:nvPr/>
          </p:nvSpPr>
          <p:spPr bwMode="auto">
            <a:xfrm>
              <a:off x="3919729" y="5138929"/>
              <a:ext cx="1742697" cy="7389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b="1">
                  <a:latin typeface="Calibri" pitchFamily="34" charset="0"/>
                </a:rPr>
                <a:t>solve (1, 2, 1, 3)</a:t>
              </a:r>
            </a:p>
            <a:p>
              <a:r>
                <a:rPr lang="en-US" sz="1400" b="1">
                  <a:latin typeface="Calibri" pitchFamily="34" charset="0"/>
                </a:rPr>
                <a:t>print (2, 2, 3)</a:t>
              </a:r>
            </a:p>
            <a:p>
              <a:r>
                <a:rPr lang="en-US" sz="1400" b="1">
                  <a:latin typeface="Calibri" pitchFamily="34" charset="0"/>
                </a:rPr>
                <a:t>solve (1, 1, 3, 2)</a:t>
              </a:r>
            </a:p>
          </p:txBody>
        </p:sp>
      </p:grpSp>
      <p:grpSp>
        <p:nvGrpSpPr>
          <p:cNvPr id="24" name="Group 115"/>
          <p:cNvGrpSpPr>
            <a:grpSpLocks/>
          </p:cNvGrpSpPr>
          <p:nvPr/>
        </p:nvGrpSpPr>
        <p:grpSpPr bwMode="auto">
          <a:xfrm>
            <a:off x="2938463" y="1949451"/>
            <a:ext cx="987425" cy="1743075"/>
            <a:chOff x="2938272" y="2109216"/>
            <a:chExt cx="987552" cy="1743456"/>
          </a:xfrm>
        </p:grpSpPr>
        <p:cxnSp>
          <p:nvCxnSpPr>
            <p:cNvPr id="25" name="Straight Connector 34"/>
            <p:cNvCxnSpPr>
              <a:cxnSpLocks noChangeShapeType="1"/>
            </p:cNvCxnSpPr>
            <p:nvPr/>
          </p:nvCxnSpPr>
          <p:spPr bwMode="auto">
            <a:xfrm>
              <a:off x="2938272" y="3852672"/>
              <a:ext cx="256032" cy="0"/>
            </a:xfrm>
            <a:prstGeom prst="line">
              <a:avLst/>
            </a:prstGeom>
            <a:noFill/>
            <a:ln w="12700" cap="sq" algn="ctr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6" name="Straight Connector 36"/>
            <p:cNvCxnSpPr>
              <a:cxnSpLocks noChangeShapeType="1"/>
            </p:cNvCxnSpPr>
            <p:nvPr/>
          </p:nvCxnSpPr>
          <p:spPr bwMode="auto">
            <a:xfrm rot="5400000" flipH="1" flipV="1">
              <a:off x="2334768" y="2980944"/>
              <a:ext cx="1743456" cy="0"/>
            </a:xfrm>
            <a:prstGeom prst="line">
              <a:avLst/>
            </a:prstGeom>
            <a:noFill/>
            <a:ln w="12700" cap="sq" algn="ctr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7" name="Straight Arrow Connector 38"/>
            <p:cNvCxnSpPr>
              <a:cxnSpLocks noChangeShapeType="1"/>
            </p:cNvCxnSpPr>
            <p:nvPr/>
          </p:nvCxnSpPr>
          <p:spPr bwMode="auto">
            <a:xfrm>
              <a:off x="3218688" y="2109216"/>
              <a:ext cx="707136" cy="1588"/>
            </a:xfrm>
            <a:prstGeom prst="straightConnector1">
              <a:avLst/>
            </a:prstGeom>
            <a:noFill/>
            <a:ln w="12700" cap="sq" algn="ctr">
              <a:solidFill>
                <a:srgbClr val="0000FF"/>
              </a:solidFill>
              <a:round/>
              <a:headEnd type="none" w="sm" len="sm"/>
              <a:tailEnd type="arrow" w="med" len="med"/>
            </a:ln>
          </p:spPr>
        </p:cxnSp>
      </p:grpSp>
      <p:cxnSp>
        <p:nvCxnSpPr>
          <p:cNvPr id="28" name="Straight Arrow Connector 27"/>
          <p:cNvCxnSpPr>
            <a:cxnSpLocks noChangeShapeType="1"/>
          </p:cNvCxnSpPr>
          <p:nvPr/>
        </p:nvCxnSpPr>
        <p:spPr bwMode="auto">
          <a:xfrm>
            <a:off x="2962275" y="4143376"/>
            <a:ext cx="950913" cy="1587"/>
          </a:xfrm>
          <a:prstGeom prst="straightConnector1">
            <a:avLst/>
          </a:prstGeom>
          <a:noFill/>
          <a:ln w="12700" cap="sq" algn="ctr">
            <a:solidFill>
              <a:srgbClr val="0000FF"/>
            </a:solidFill>
            <a:round/>
            <a:headEnd type="none" w="sm" len="sm"/>
            <a:tailEnd type="arrow" w="med" len="med"/>
          </a:ln>
        </p:spPr>
      </p:cxnSp>
      <p:grpSp>
        <p:nvGrpSpPr>
          <p:cNvPr id="29" name="Group 118"/>
          <p:cNvGrpSpPr>
            <a:grpSpLocks/>
          </p:cNvGrpSpPr>
          <p:nvPr/>
        </p:nvGrpSpPr>
        <p:grpSpPr bwMode="auto">
          <a:xfrm>
            <a:off x="6845300" y="595313"/>
            <a:ext cx="1549400" cy="1266955"/>
            <a:chOff x="6845808" y="755905"/>
            <a:chExt cx="1548384" cy="1266757"/>
          </a:xfrm>
        </p:grpSpPr>
        <p:sp>
          <p:nvSpPr>
            <p:cNvPr id="30" name="TextBox 29"/>
            <p:cNvSpPr txBox="1"/>
            <p:nvPr/>
          </p:nvSpPr>
          <p:spPr>
            <a:xfrm>
              <a:off x="6845808" y="755905"/>
              <a:ext cx="1548384" cy="9539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b="1">
                  <a:latin typeface="Calibri" pitchFamily="34" charset="0"/>
                </a:rPr>
                <a:t>k </a:t>
              </a:r>
              <a:r>
                <a:rPr lang="en-US" sz="1400" b="1">
                  <a:latin typeface="Calibri" pitchFamily="34" charset="0"/>
                  <a:cs typeface="Arial" charset="0"/>
                </a:rPr>
                <a:t>is 1</a:t>
              </a:r>
            </a:p>
            <a:p>
              <a:pPr>
                <a:defRPr/>
              </a:pPr>
              <a:r>
                <a:rPr lang="en-US" sz="1400" b="1">
                  <a:latin typeface="Calibri" pitchFamily="34" charset="0"/>
                  <a:cs typeface="Arial" charset="0"/>
                </a:rPr>
                <a:t>source is 1</a:t>
              </a:r>
            </a:p>
            <a:p>
              <a:pPr>
                <a:defRPr/>
              </a:pPr>
              <a:r>
                <a:rPr lang="en-US" sz="1400" b="1" err="1">
                  <a:latin typeface="Calibri" pitchFamily="34" charset="0"/>
                  <a:cs typeface="Arial" charset="0"/>
                </a:rPr>
                <a:t>dest</a:t>
              </a:r>
              <a:r>
                <a:rPr lang="en-US" sz="1400" b="1">
                  <a:latin typeface="Calibri" pitchFamily="34" charset="0"/>
                  <a:cs typeface="Arial" charset="0"/>
                </a:rPr>
                <a:t> is </a:t>
              </a:r>
              <a:r>
                <a:rPr lang="en-US" sz="1400" b="1">
                  <a:latin typeface="Calibri" pitchFamily="34" charset="0"/>
                </a:rPr>
                <a:t>3</a:t>
              </a:r>
            </a:p>
            <a:p>
              <a:pPr>
                <a:defRPr/>
              </a:pPr>
              <a:r>
                <a:rPr lang="en-US" sz="1400" b="1" err="1">
                  <a:latin typeface="Calibri" pitchFamily="34" charset="0"/>
                  <a:cs typeface="Arial" charset="0"/>
                </a:rPr>
                <a:t>palceholder</a:t>
              </a:r>
              <a:r>
                <a:rPr lang="en-US" sz="1400" b="1">
                  <a:latin typeface="Calibri" pitchFamily="34" charset="0"/>
                  <a:cs typeface="Arial" charset="0"/>
                </a:rPr>
                <a:t> is </a:t>
              </a:r>
              <a:r>
                <a:rPr lang="en-US" sz="1400" b="1">
                  <a:latin typeface="Calibri" pitchFamily="34" charset="0"/>
                </a:rPr>
                <a:t>2</a:t>
              </a:r>
              <a:endParaRPr lang="en-US" sz="1400" b="1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1" name="TextBox 45"/>
            <p:cNvSpPr txBox="1">
              <a:spLocks noChangeArrowheads="1"/>
            </p:cNvSpPr>
            <p:nvPr/>
          </p:nvSpPr>
          <p:spPr bwMode="auto">
            <a:xfrm>
              <a:off x="6845808" y="1714933"/>
              <a:ext cx="1548384" cy="3077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latin typeface="Calibri" pitchFamily="34" charset="0"/>
                </a:rPr>
                <a:t>print (1, 1, 3)</a:t>
              </a:r>
            </a:p>
          </p:txBody>
        </p:sp>
      </p:grpSp>
      <p:grpSp>
        <p:nvGrpSpPr>
          <p:cNvPr id="32" name="Group 120"/>
          <p:cNvGrpSpPr>
            <a:grpSpLocks/>
          </p:cNvGrpSpPr>
          <p:nvPr/>
        </p:nvGrpSpPr>
        <p:grpSpPr bwMode="auto">
          <a:xfrm>
            <a:off x="6870014" y="2335385"/>
            <a:ext cx="1549400" cy="1254598"/>
            <a:chOff x="6845808" y="2137904"/>
            <a:chExt cx="1548384" cy="1254402"/>
          </a:xfrm>
        </p:grpSpPr>
        <p:sp>
          <p:nvSpPr>
            <p:cNvPr id="33" name="TextBox 32"/>
            <p:cNvSpPr txBox="1"/>
            <p:nvPr/>
          </p:nvSpPr>
          <p:spPr>
            <a:xfrm>
              <a:off x="6845808" y="2137904"/>
              <a:ext cx="1548384" cy="9539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b="1">
                  <a:latin typeface="Calibri" pitchFamily="34" charset="0"/>
                  <a:cs typeface="Arial" charset="0"/>
                </a:rPr>
                <a:t>k is 1</a:t>
              </a:r>
            </a:p>
            <a:p>
              <a:pPr>
                <a:defRPr/>
              </a:pPr>
              <a:r>
                <a:rPr lang="en-US" sz="1400" b="1">
                  <a:latin typeface="Calibri" pitchFamily="34" charset="0"/>
                  <a:cs typeface="Arial" charset="0"/>
                </a:rPr>
                <a:t>source is </a:t>
              </a:r>
              <a:r>
                <a:rPr lang="en-US" sz="1400" b="1">
                  <a:latin typeface="Calibri" pitchFamily="34" charset="0"/>
                </a:rPr>
                <a:t>3</a:t>
              </a:r>
              <a:endParaRPr lang="en-US" sz="1400" b="1">
                <a:latin typeface="Calibri" pitchFamily="34" charset="0"/>
                <a:cs typeface="Arial" charset="0"/>
              </a:endParaRPr>
            </a:p>
            <a:p>
              <a:pPr>
                <a:defRPr/>
              </a:pPr>
              <a:r>
                <a:rPr lang="en-US" sz="1400" b="1" err="1">
                  <a:latin typeface="Calibri" pitchFamily="34" charset="0"/>
                  <a:cs typeface="Arial" charset="0"/>
                </a:rPr>
                <a:t>dest</a:t>
              </a:r>
              <a:r>
                <a:rPr lang="en-US" sz="1400" b="1">
                  <a:latin typeface="Calibri" pitchFamily="34" charset="0"/>
                  <a:cs typeface="Arial" charset="0"/>
                </a:rPr>
                <a:t> is </a:t>
              </a:r>
              <a:r>
                <a:rPr lang="en-US" sz="1400" b="1">
                  <a:latin typeface="Calibri" pitchFamily="34" charset="0"/>
                </a:rPr>
                <a:t>2</a:t>
              </a:r>
              <a:endParaRPr lang="en-US" sz="1400" b="1">
                <a:latin typeface="Calibri" pitchFamily="34" charset="0"/>
                <a:cs typeface="Arial" charset="0"/>
              </a:endParaRPr>
            </a:p>
            <a:p>
              <a:pPr>
                <a:defRPr/>
              </a:pPr>
              <a:r>
                <a:rPr lang="en-US" sz="1400" b="1">
                  <a:latin typeface="Calibri" pitchFamily="34" charset="0"/>
                  <a:cs typeface="Arial" charset="0"/>
                </a:rPr>
                <a:t>placeholder is </a:t>
              </a:r>
              <a:r>
                <a:rPr lang="en-US" sz="1400" b="1">
                  <a:latin typeface="Calibri" pitchFamily="34" charset="0"/>
                </a:rPr>
                <a:t>1</a:t>
              </a:r>
              <a:endParaRPr lang="en-US" sz="1400" b="1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4" name="TextBox 49"/>
            <p:cNvSpPr txBox="1">
              <a:spLocks noChangeArrowheads="1"/>
            </p:cNvSpPr>
            <p:nvPr/>
          </p:nvSpPr>
          <p:spPr bwMode="auto">
            <a:xfrm>
              <a:off x="6845808" y="3084577"/>
              <a:ext cx="1548384" cy="3077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latin typeface="Calibri" pitchFamily="34" charset="0"/>
                </a:rPr>
                <a:t>print (1, 3, 2)</a:t>
              </a:r>
            </a:p>
          </p:txBody>
        </p:sp>
      </p:grpSp>
      <p:grpSp>
        <p:nvGrpSpPr>
          <p:cNvPr id="35" name="Group 122"/>
          <p:cNvGrpSpPr>
            <a:grpSpLocks/>
          </p:cNvGrpSpPr>
          <p:nvPr/>
        </p:nvGrpSpPr>
        <p:grpSpPr bwMode="auto">
          <a:xfrm>
            <a:off x="6845300" y="4055985"/>
            <a:ext cx="1549400" cy="1254598"/>
            <a:chOff x="6845808" y="3870961"/>
            <a:chExt cx="1548384" cy="1254402"/>
          </a:xfrm>
        </p:grpSpPr>
        <p:sp>
          <p:nvSpPr>
            <p:cNvPr id="36" name="TextBox 35"/>
            <p:cNvSpPr txBox="1"/>
            <p:nvPr/>
          </p:nvSpPr>
          <p:spPr>
            <a:xfrm>
              <a:off x="6845808" y="3870961"/>
              <a:ext cx="1548384" cy="9539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b="1">
                  <a:latin typeface="Calibri" pitchFamily="34" charset="0"/>
                  <a:cs typeface="Arial" charset="0"/>
                </a:rPr>
                <a:t>k is 1</a:t>
              </a:r>
            </a:p>
            <a:p>
              <a:pPr>
                <a:defRPr/>
              </a:pPr>
              <a:r>
                <a:rPr lang="en-US" sz="1400" b="1">
                  <a:latin typeface="Calibri" pitchFamily="34" charset="0"/>
                  <a:cs typeface="Arial" charset="0"/>
                </a:rPr>
                <a:t>source is 2</a:t>
              </a:r>
            </a:p>
            <a:p>
              <a:pPr>
                <a:defRPr/>
              </a:pPr>
              <a:r>
                <a:rPr lang="en-US" sz="1400" b="1" err="1">
                  <a:latin typeface="Calibri" pitchFamily="34" charset="0"/>
                  <a:cs typeface="Arial" charset="0"/>
                </a:rPr>
                <a:t>dest</a:t>
              </a:r>
              <a:r>
                <a:rPr lang="en-US" sz="1400" b="1">
                  <a:latin typeface="Calibri" pitchFamily="34" charset="0"/>
                  <a:cs typeface="Arial" charset="0"/>
                </a:rPr>
                <a:t> is </a:t>
              </a:r>
              <a:r>
                <a:rPr lang="en-US" sz="1400" b="1">
                  <a:latin typeface="Calibri" pitchFamily="34" charset="0"/>
                </a:rPr>
                <a:t>1</a:t>
              </a:r>
            </a:p>
            <a:p>
              <a:pPr>
                <a:defRPr/>
              </a:pPr>
              <a:r>
                <a:rPr lang="en-US" sz="1400" b="1">
                  <a:latin typeface="Calibri" pitchFamily="34" charset="0"/>
                  <a:cs typeface="Arial" charset="0"/>
                </a:rPr>
                <a:t>placeholder is 3</a:t>
              </a:r>
            </a:p>
          </p:txBody>
        </p:sp>
        <p:sp>
          <p:nvSpPr>
            <p:cNvPr id="37" name="TextBox 51"/>
            <p:cNvSpPr txBox="1">
              <a:spLocks noChangeArrowheads="1"/>
            </p:cNvSpPr>
            <p:nvPr/>
          </p:nvSpPr>
          <p:spPr bwMode="auto">
            <a:xfrm>
              <a:off x="6845808" y="4817634"/>
              <a:ext cx="1548384" cy="3077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latin typeface="Calibri" pitchFamily="34" charset="0"/>
                </a:rPr>
                <a:t>print (1, 2, 1)</a:t>
              </a:r>
            </a:p>
          </p:txBody>
        </p:sp>
      </p:grpSp>
      <p:grpSp>
        <p:nvGrpSpPr>
          <p:cNvPr id="38" name="Group 123"/>
          <p:cNvGrpSpPr>
            <a:grpSpLocks/>
          </p:cNvGrpSpPr>
          <p:nvPr/>
        </p:nvGrpSpPr>
        <p:grpSpPr bwMode="auto">
          <a:xfrm>
            <a:off x="6838950" y="5400979"/>
            <a:ext cx="1549400" cy="1254597"/>
            <a:chOff x="6839712" y="5400901"/>
            <a:chExt cx="1548384" cy="1254401"/>
          </a:xfrm>
        </p:grpSpPr>
        <p:sp>
          <p:nvSpPr>
            <p:cNvPr id="39" name="TextBox 38"/>
            <p:cNvSpPr txBox="1"/>
            <p:nvPr/>
          </p:nvSpPr>
          <p:spPr>
            <a:xfrm>
              <a:off x="6839712" y="5400901"/>
              <a:ext cx="1548384" cy="9539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b="1">
                  <a:latin typeface="Calibri" pitchFamily="34" charset="0"/>
                  <a:cs typeface="Arial" charset="0"/>
                </a:rPr>
                <a:t>k is 1</a:t>
              </a:r>
            </a:p>
            <a:p>
              <a:pPr>
                <a:defRPr/>
              </a:pPr>
              <a:r>
                <a:rPr lang="en-US" sz="1400" b="1">
                  <a:latin typeface="Calibri" pitchFamily="34" charset="0"/>
                  <a:cs typeface="Arial" charset="0"/>
                </a:rPr>
                <a:t>source is </a:t>
              </a:r>
              <a:r>
                <a:rPr lang="en-US" sz="1400" b="1">
                  <a:latin typeface="Calibri" pitchFamily="34" charset="0"/>
                </a:rPr>
                <a:t>1</a:t>
              </a:r>
              <a:endParaRPr lang="en-US" sz="1400" b="1">
                <a:latin typeface="Calibri" pitchFamily="34" charset="0"/>
                <a:cs typeface="Arial" charset="0"/>
              </a:endParaRPr>
            </a:p>
            <a:p>
              <a:pPr>
                <a:defRPr/>
              </a:pPr>
              <a:r>
                <a:rPr lang="en-US" sz="1400" b="1" err="1">
                  <a:latin typeface="Calibri" pitchFamily="34" charset="0"/>
                  <a:cs typeface="Arial" charset="0"/>
                </a:rPr>
                <a:t>dest</a:t>
              </a:r>
              <a:r>
                <a:rPr lang="en-US" sz="1400" b="1">
                  <a:latin typeface="Calibri" pitchFamily="34" charset="0"/>
                  <a:cs typeface="Arial" charset="0"/>
                </a:rPr>
                <a:t> is </a:t>
              </a:r>
              <a:r>
                <a:rPr lang="en-US" sz="1400" b="1">
                  <a:latin typeface="Calibri" pitchFamily="34" charset="0"/>
                </a:rPr>
                <a:t>3</a:t>
              </a:r>
            </a:p>
            <a:p>
              <a:pPr>
                <a:defRPr/>
              </a:pPr>
              <a:r>
                <a:rPr lang="en-US" sz="1400" b="1">
                  <a:latin typeface="Calibri" pitchFamily="34" charset="0"/>
                </a:rPr>
                <a:t>placeholder</a:t>
              </a:r>
              <a:r>
                <a:rPr lang="en-US" sz="1400" b="1">
                  <a:latin typeface="Calibri" pitchFamily="34" charset="0"/>
                  <a:cs typeface="Arial" charset="0"/>
                </a:rPr>
                <a:t> is 2</a:t>
              </a:r>
            </a:p>
          </p:txBody>
        </p:sp>
        <p:sp>
          <p:nvSpPr>
            <p:cNvPr id="40" name="TextBox 53"/>
            <p:cNvSpPr txBox="1">
              <a:spLocks noChangeArrowheads="1"/>
            </p:cNvSpPr>
            <p:nvPr/>
          </p:nvSpPr>
          <p:spPr bwMode="auto">
            <a:xfrm>
              <a:off x="6839712" y="6347573"/>
              <a:ext cx="1548384" cy="3077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latin typeface="Calibri" pitchFamily="34" charset="0"/>
                </a:rPr>
                <a:t>print (1, 1, 3)</a:t>
              </a:r>
            </a:p>
          </p:txBody>
        </p:sp>
      </p:grpSp>
      <p:grpSp>
        <p:nvGrpSpPr>
          <p:cNvPr id="41" name="Group 117"/>
          <p:cNvGrpSpPr>
            <a:grpSpLocks/>
          </p:cNvGrpSpPr>
          <p:nvPr/>
        </p:nvGrpSpPr>
        <p:grpSpPr bwMode="auto">
          <a:xfrm>
            <a:off x="5595938" y="704851"/>
            <a:ext cx="1255712" cy="2195512"/>
            <a:chOff x="5596128" y="865632"/>
            <a:chExt cx="1255776" cy="2194560"/>
          </a:xfrm>
        </p:grpSpPr>
        <p:cxnSp>
          <p:nvCxnSpPr>
            <p:cNvPr id="42" name="Straight Connector 58"/>
            <p:cNvCxnSpPr>
              <a:cxnSpLocks noChangeShapeType="1"/>
            </p:cNvCxnSpPr>
            <p:nvPr/>
          </p:nvCxnSpPr>
          <p:spPr bwMode="auto">
            <a:xfrm>
              <a:off x="5596128" y="3060192"/>
              <a:ext cx="646176" cy="0"/>
            </a:xfrm>
            <a:prstGeom prst="line">
              <a:avLst/>
            </a:prstGeom>
            <a:noFill/>
            <a:ln w="12700" cap="sq" algn="ctr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3" name="Straight Connector 61"/>
            <p:cNvCxnSpPr>
              <a:cxnSpLocks noChangeShapeType="1"/>
            </p:cNvCxnSpPr>
            <p:nvPr/>
          </p:nvCxnSpPr>
          <p:spPr bwMode="auto">
            <a:xfrm rot="5400000" flipH="1" flipV="1">
              <a:off x="5151120" y="1956816"/>
              <a:ext cx="2182368" cy="0"/>
            </a:xfrm>
            <a:prstGeom prst="line">
              <a:avLst/>
            </a:prstGeom>
            <a:noFill/>
            <a:ln w="12700" cap="sq" algn="ctr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4" name="Straight Arrow Connector 63"/>
            <p:cNvCxnSpPr>
              <a:cxnSpLocks noChangeShapeType="1"/>
            </p:cNvCxnSpPr>
            <p:nvPr/>
          </p:nvCxnSpPr>
          <p:spPr bwMode="auto">
            <a:xfrm>
              <a:off x="6242304" y="865632"/>
              <a:ext cx="609600" cy="1588"/>
            </a:xfrm>
            <a:prstGeom prst="straightConnector1">
              <a:avLst/>
            </a:prstGeom>
            <a:noFill/>
            <a:ln w="12700" cap="sq" algn="ctr">
              <a:solidFill>
                <a:srgbClr val="0000FF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45" name="Group 119"/>
          <p:cNvGrpSpPr>
            <a:grpSpLocks/>
          </p:cNvGrpSpPr>
          <p:nvPr/>
        </p:nvGrpSpPr>
        <p:grpSpPr bwMode="auto">
          <a:xfrm>
            <a:off x="5694364" y="1708380"/>
            <a:ext cx="1150936" cy="1314220"/>
            <a:chOff x="5693664" y="2277522"/>
            <a:chExt cx="1152405" cy="906178"/>
          </a:xfrm>
        </p:grpSpPr>
        <p:cxnSp>
          <p:nvCxnSpPr>
            <p:cNvPr id="46" name="Straight Connector 68"/>
            <p:cNvCxnSpPr>
              <a:cxnSpLocks noChangeShapeType="1"/>
              <a:stCxn id="31" idx="1"/>
            </p:cNvCxnSpPr>
            <p:nvPr/>
          </p:nvCxnSpPr>
          <p:spPr bwMode="auto">
            <a:xfrm flipH="1">
              <a:off x="6425184" y="2277522"/>
              <a:ext cx="420885" cy="1"/>
            </a:xfrm>
            <a:prstGeom prst="line">
              <a:avLst/>
            </a:prstGeom>
            <a:noFill/>
            <a:ln w="1270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7" name="Straight Connector 70"/>
            <p:cNvCxnSpPr>
              <a:cxnSpLocks noChangeShapeType="1"/>
            </p:cNvCxnSpPr>
            <p:nvPr/>
          </p:nvCxnSpPr>
          <p:spPr bwMode="auto">
            <a:xfrm>
              <a:off x="6425184" y="2277522"/>
              <a:ext cx="0" cy="904590"/>
            </a:xfrm>
            <a:prstGeom prst="line">
              <a:avLst/>
            </a:prstGeom>
            <a:noFill/>
            <a:ln w="1270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8" name="Straight Arrow Connector 72"/>
            <p:cNvCxnSpPr>
              <a:cxnSpLocks noChangeShapeType="1"/>
            </p:cNvCxnSpPr>
            <p:nvPr/>
          </p:nvCxnSpPr>
          <p:spPr bwMode="auto">
            <a:xfrm rot="10800000">
              <a:off x="5693664" y="3182112"/>
              <a:ext cx="731520" cy="1588"/>
            </a:xfrm>
            <a:prstGeom prst="straightConnector1">
              <a:avLst/>
            </a:prstGeom>
            <a:noFill/>
            <a:ln w="12700" cap="sq" algn="ctr">
              <a:solidFill>
                <a:srgbClr val="C00000"/>
              </a:solidFill>
              <a:round/>
              <a:headEnd type="none" w="sm" len="sm"/>
              <a:tailEnd type="arrow" w="med" len="med"/>
            </a:ln>
          </p:spPr>
        </p:cxnSp>
      </p:grpSp>
      <p:cxnSp>
        <p:nvCxnSpPr>
          <p:cNvPr id="49" name="Elbow Connector 48"/>
          <p:cNvCxnSpPr>
            <a:cxnSpLocks noChangeShapeType="1"/>
            <a:endCxn id="33" idx="1"/>
          </p:cNvCxnSpPr>
          <p:nvPr/>
        </p:nvCxnSpPr>
        <p:spPr bwMode="auto">
          <a:xfrm flipV="1">
            <a:off x="5668960" y="2812439"/>
            <a:ext cx="1201054" cy="477054"/>
          </a:xfrm>
          <a:prstGeom prst="bentConnector3">
            <a:avLst>
              <a:gd name="adj1" fmla="val 79836"/>
            </a:avLst>
          </a:prstGeom>
          <a:noFill/>
          <a:ln w="12700" cap="sq" algn="ctr">
            <a:solidFill>
              <a:srgbClr val="0000FF"/>
            </a:solidFill>
            <a:round/>
            <a:headEnd type="none" w="sm" len="sm"/>
            <a:tailEnd type="arrow" w="med" len="med"/>
          </a:ln>
        </p:spPr>
      </p:cxn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 rot="10800000">
            <a:off x="5694363" y="3410421"/>
            <a:ext cx="1157287" cy="1588"/>
          </a:xfrm>
          <a:prstGeom prst="straightConnector1">
            <a:avLst/>
          </a:prstGeom>
          <a:noFill/>
          <a:ln w="12700" cap="sq" algn="ctr">
            <a:solidFill>
              <a:srgbClr val="C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51" name="Elbow Connector 50"/>
          <p:cNvCxnSpPr>
            <a:cxnSpLocks noChangeShapeType="1"/>
          </p:cNvCxnSpPr>
          <p:nvPr/>
        </p:nvCxnSpPr>
        <p:spPr bwMode="auto">
          <a:xfrm rot="10800000" flipV="1">
            <a:off x="3048000" y="3411538"/>
            <a:ext cx="877888" cy="366713"/>
          </a:xfrm>
          <a:prstGeom prst="bentConnector3">
            <a:avLst>
              <a:gd name="adj1" fmla="val 50000"/>
            </a:avLst>
          </a:prstGeom>
          <a:noFill/>
          <a:ln w="12700" cap="sq" algn="ctr">
            <a:solidFill>
              <a:srgbClr val="C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52" name="Elbow Connector 51"/>
          <p:cNvCxnSpPr>
            <a:cxnSpLocks noChangeShapeType="1"/>
            <a:endCxn id="36" idx="1"/>
          </p:cNvCxnSpPr>
          <p:nvPr/>
        </p:nvCxnSpPr>
        <p:spPr bwMode="auto">
          <a:xfrm flipV="1">
            <a:off x="5572125" y="4533038"/>
            <a:ext cx="1273175" cy="524179"/>
          </a:xfrm>
          <a:prstGeom prst="bentConnector3">
            <a:avLst>
              <a:gd name="adj1" fmla="val 50000"/>
            </a:avLst>
          </a:prstGeom>
          <a:noFill/>
          <a:ln w="12700" cap="sq" algn="ctr">
            <a:solidFill>
              <a:srgbClr val="0000FF"/>
            </a:solidFill>
            <a:round/>
            <a:headEnd type="none" w="sm" len="sm"/>
            <a:tailEnd type="arrow" w="med" len="med"/>
          </a:ln>
        </p:spPr>
      </p:cxnSp>
      <p:cxnSp>
        <p:nvCxnSpPr>
          <p:cNvPr id="53" name="Elbow Connector 52"/>
          <p:cNvCxnSpPr>
            <a:cxnSpLocks noChangeShapeType="1"/>
            <a:stCxn id="37" idx="1"/>
          </p:cNvCxnSpPr>
          <p:nvPr/>
        </p:nvCxnSpPr>
        <p:spPr bwMode="auto">
          <a:xfrm rot="10800000" flipV="1">
            <a:off x="5535828" y="5165122"/>
            <a:ext cx="1309473" cy="0"/>
          </a:xfrm>
          <a:prstGeom prst="bentConnector3">
            <a:avLst>
              <a:gd name="adj1" fmla="val 50000"/>
            </a:avLst>
          </a:prstGeom>
          <a:noFill/>
          <a:ln w="12700" cap="sq" algn="ctr">
            <a:solidFill>
              <a:srgbClr val="C0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54" name="Elbow Connector 53"/>
          <p:cNvCxnSpPr>
            <a:cxnSpLocks noChangeShapeType="1"/>
          </p:cNvCxnSpPr>
          <p:nvPr/>
        </p:nvCxnSpPr>
        <p:spPr bwMode="auto">
          <a:xfrm>
            <a:off x="5572125" y="5523554"/>
            <a:ext cx="1266825" cy="1"/>
          </a:xfrm>
          <a:prstGeom prst="bentConnector3">
            <a:avLst>
              <a:gd name="adj1" fmla="val 50000"/>
            </a:avLst>
          </a:prstGeom>
          <a:noFill/>
          <a:ln w="12700" cap="sq" algn="ctr">
            <a:solidFill>
              <a:srgbClr val="0000FF"/>
            </a:solidFill>
            <a:round/>
            <a:headEnd type="none" w="sm" len="sm"/>
            <a:tailEnd type="arrow" w="med" len="med"/>
          </a:ln>
        </p:spPr>
      </p:cxnSp>
      <p:cxnSp>
        <p:nvCxnSpPr>
          <p:cNvPr id="55" name="Elbow Connector 54"/>
          <p:cNvCxnSpPr>
            <a:cxnSpLocks noChangeShapeType="1"/>
            <a:stCxn id="40" idx="1"/>
          </p:cNvCxnSpPr>
          <p:nvPr/>
        </p:nvCxnSpPr>
        <p:spPr bwMode="auto">
          <a:xfrm rot="10800000">
            <a:off x="5572126" y="5618164"/>
            <a:ext cx="1266825" cy="883525"/>
          </a:xfrm>
          <a:prstGeom prst="bentConnector3">
            <a:avLst>
              <a:gd name="adj1" fmla="val 50000"/>
            </a:avLst>
          </a:prstGeom>
          <a:noFill/>
          <a:ln w="12700" cap="sq" algn="ctr">
            <a:solidFill>
              <a:srgbClr val="C00000"/>
            </a:solidFill>
            <a:round/>
            <a:headEnd type="none" w="sm" len="sm"/>
            <a:tailEnd type="arrow" w="med" len="med"/>
          </a:ln>
        </p:spPr>
      </p:cxnSp>
      <p:grpSp>
        <p:nvGrpSpPr>
          <p:cNvPr id="56" name="Group 124"/>
          <p:cNvGrpSpPr>
            <a:grpSpLocks/>
          </p:cNvGrpSpPr>
          <p:nvPr/>
        </p:nvGrpSpPr>
        <p:grpSpPr bwMode="auto">
          <a:xfrm>
            <a:off x="3035300" y="4265613"/>
            <a:ext cx="890588" cy="1352550"/>
            <a:chOff x="3035808" y="4425696"/>
            <a:chExt cx="890016" cy="1353312"/>
          </a:xfrm>
        </p:grpSpPr>
        <p:cxnSp>
          <p:nvCxnSpPr>
            <p:cNvPr id="57" name="Straight Connector 100"/>
            <p:cNvCxnSpPr>
              <a:cxnSpLocks noChangeShapeType="1"/>
            </p:cNvCxnSpPr>
            <p:nvPr/>
          </p:nvCxnSpPr>
          <p:spPr bwMode="auto">
            <a:xfrm rot="10800000">
              <a:off x="3535680" y="5779008"/>
              <a:ext cx="390144" cy="0"/>
            </a:xfrm>
            <a:prstGeom prst="line">
              <a:avLst/>
            </a:prstGeom>
            <a:noFill/>
            <a:ln w="1270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8" name="Straight Connector 102"/>
            <p:cNvCxnSpPr>
              <a:cxnSpLocks noChangeShapeType="1"/>
            </p:cNvCxnSpPr>
            <p:nvPr/>
          </p:nvCxnSpPr>
          <p:spPr bwMode="auto">
            <a:xfrm rot="5400000" flipH="1" flipV="1">
              <a:off x="2883408" y="5114544"/>
              <a:ext cx="1328928" cy="0"/>
            </a:xfrm>
            <a:prstGeom prst="line">
              <a:avLst/>
            </a:prstGeom>
            <a:noFill/>
            <a:ln w="1270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9" name="Straight Arrow Connector 104"/>
            <p:cNvCxnSpPr>
              <a:cxnSpLocks noChangeShapeType="1"/>
            </p:cNvCxnSpPr>
            <p:nvPr/>
          </p:nvCxnSpPr>
          <p:spPr bwMode="auto">
            <a:xfrm rot="10800000">
              <a:off x="3035808" y="4425696"/>
              <a:ext cx="524256" cy="1588"/>
            </a:xfrm>
            <a:prstGeom prst="straightConnector1">
              <a:avLst/>
            </a:prstGeom>
            <a:noFill/>
            <a:ln w="12700" cap="sq" algn="ctr">
              <a:solidFill>
                <a:srgbClr val="C00000"/>
              </a:solidFill>
              <a:round/>
              <a:headEnd type="none" w="sm" len="sm"/>
              <a:tailEnd type="arrow" w="med" len="med"/>
            </a:ln>
          </p:spPr>
        </p:cxnSp>
      </p:grpSp>
      <p:cxnSp>
        <p:nvCxnSpPr>
          <p:cNvPr id="60" name="Elbow Connector 59"/>
          <p:cNvCxnSpPr>
            <a:cxnSpLocks noChangeShapeType="1"/>
          </p:cNvCxnSpPr>
          <p:nvPr/>
        </p:nvCxnSpPr>
        <p:spPr bwMode="auto">
          <a:xfrm rot="16200000" flipV="1">
            <a:off x="134938" y="3082926"/>
            <a:ext cx="2144712" cy="169862"/>
          </a:xfrm>
          <a:prstGeom prst="bentConnector3">
            <a:avLst>
              <a:gd name="adj1" fmla="val 569"/>
            </a:avLst>
          </a:prstGeom>
          <a:noFill/>
          <a:ln w="12700" cap="sq" algn="ctr">
            <a:solidFill>
              <a:srgbClr val="C00000"/>
            </a:solidFill>
            <a:round/>
            <a:headEnd type="none" w="sm" len="sm"/>
            <a:tailEnd type="arrow" w="med" len="med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16CA18-C142-F389-725C-88FC2609D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4004564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Tower Of Hanoi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Unit23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29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12750" y="1400175"/>
            <a:ext cx="82296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kern="0">
                <a:latin typeface="+mn-lt"/>
                <a:cs typeface="+mn-cs"/>
              </a:rPr>
              <a:t>Output generated by tower(3, 1, 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27896" y="2123514"/>
            <a:ext cx="4566277" cy="2677656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80975">
              <a:buFont typeface="Wingdings" pitchFamily="2" charset="2"/>
              <a:buNone/>
              <a:tabLst>
                <a:tab pos="631825" algn="l"/>
              </a:tabLst>
              <a:defRPr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Disk 1: Peg 1 -&gt; Peg 3</a:t>
            </a:r>
          </a:p>
          <a:p>
            <a:pPr marL="180975">
              <a:tabLst>
                <a:tab pos="631825" algn="l"/>
              </a:tabLst>
              <a:defRPr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Disk 2: Peg 1 -&gt; Peg 2</a:t>
            </a:r>
          </a:p>
          <a:p>
            <a:pPr marL="180975">
              <a:tabLst>
                <a:tab pos="631825" algn="l"/>
              </a:tabLst>
              <a:defRPr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Disk 1: Peg 3 -&gt; Peg 2</a:t>
            </a:r>
          </a:p>
          <a:p>
            <a:pPr marL="180975">
              <a:tabLst>
                <a:tab pos="631825" algn="l"/>
              </a:tabLst>
              <a:defRPr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Disk 3: Peg 1 -&gt; Peg 3</a:t>
            </a:r>
          </a:p>
          <a:p>
            <a:pPr marL="180975">
              <a:tabLst>
                <a:tab pos="631825" algn="l"/>
              </a:tabLst>
              <a:defRPr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Disk 1: Peg 2 -&gt; Peg 1</a:t>
            </a:r>
          </a:p>
          <a:p>
            <a:pPr marL="180975">
              <a:tabLst>
                <a:tab pos="631825" algn="l"/>
              </a:tabLst>
              <a:defRPr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Disk 2: Peg 2 -&gt; Peg 3</a:t>
            </a:r>
          </a:p>
          <a:p>
            <a:pPr marL="180975">
              <a:tabLst>
                <a:tab pos="631825" algn="l"/>
              </a:tabLst>
              <a:defRPr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Disk 1: Peg 1 -&gt; Peg 3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4DF9BD-BFD8-BC6B-2686-7DFFFF6C1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52930113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Gist of Recursion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Unit23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34962" y="1304925"/>
            <a:ext cx="7513638" cy="556532"/>
          </a:xfrm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sz="2400"/>
              <a:t>Iteration </a:t>
            </a:r>
            <a:r>
              <a:rPr lang="en-US" sz="2400" err="1"/>
              <a:t>vs</a:t>
            </a:r>
            <a:r>
              <a:rPr lang="en-US" sz="2400"/>
              <a:t> Recursion: How to compute factorial(3)?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7080" y="2939143"/>
            <a:ext cx="237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</a:rPr>
              <a:t>Iteration man</a:t>
            </a:r>
            <a:endParaRPr lang="en-SG" sz="2400">
              <a:solidFill>
                <a:srgbClr val="0000FF"/>
              </a:solidFill>
            </a:endParaRPr>
          </a:p>
        </p:txBody>
      </p:sp>
      <p:pic>
        <p:nvPicPr>
          <p:cNvPr id="11" name="Picture 10" descr="question_clipart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59910" y="1819165"/>
            <a:ext cx="420206" cy="102200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79166" y="1883228"/>
            <a:ext cx="237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FF"/>
                </a:solidFill>
              </a:rPr>
              <a:t>Recursion man</a:t>
            </a:r>
            <a:endParaRPr lang="en-SG" sz="2400">
              <a:solidFill>
                <a:srgbClr val="0000FF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08895" y="3461657"/>
            <a:ext cx="2334306" cy="2547257"/>
            <a:chOff x="408895" y="3461657"/>
            <a:chExt cx="2334306" cy="2547257"/>
          </a:xfrm>
        </p:grpSpPr>
        <p:pic>
          <p:nvPicPr>
            <p:cNvPr id="15" name="Picture 14" descr="imagesCAI79LF5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8895" y="4512809"/>
              <a:ext cx="1496105" cy="1496105"/>
            </a:xfrm>
            <a:prstGeom prst="rect">
              <a:avLst/>
            </a:prstGeom>
          </p:spPr>
        </p:pic>
        <p:sp>
          <p:nvSpPr>
            <p:cNvPr id="16" name="Oval Callout 15"/>
            <p:cNvSpPr/>
            <p:nvPr/>
          </p:nvSpPr>
          <p:spPr bwMode="auto">
            <a:xfrm>
              <a:off x="533399" y="3461657"/>
              <a:ext cx="2209802" cy="990599"/>
            </a:xfrm>
            <a:prstGeom prst="wedgeEllipseCallout">
              <a:avLst/>
            </a:prstGeom>
            <a:solidFill>
              <a:srgbClr val="66FFFF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I do f(3) all by</a:t>
              </a:r>
              <a:r>
                <a:rPr kumimoji="0" lang="en-US" sz="1600" i="0" u="none" strike="noStrike" cap="none" normalizeH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 myself…return 6 to my boss.</a:t>
              </a:r>
              <a:endParaRPr kumimoji="0" lang="en-SG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27314" y="5050971"/>
              <a:ext cx="51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latin typeface="Calibri" pitchFamily="34" charset="0"/>
                </a:rPr>
                <a:t>f(3)</a:t>
              </a:r>
              <a:endParaRPr lang="en-SG" sz="1400">
                <a:latin typeface="Calibri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07229" y="1992085"/>
            <a:ext cx="2427514" cy="2547258"/>
            <a:chOff x="3407229" y="1992085"/>
            <a:chExt cx="2427514" cy="2547258"/>
          </a:xfrm>
        </p:grpSpPr>
        <p:pic>
          <p:nvPicPr>
            <p:cNvPr id="19" name="Picture 18" descr="imagesCAI79LF5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5124" y="3043238"/>
              <a:ext cx="1496105" cy="1496105"/>
            </a:xfrm>
            <a:prstGeom prst="rect">
              <a:avLst/>
            </a:prstGeom>
          </p:spPr>
        </p:pic>
        <p:sp>
          <p:nvSpPr>
            <p:cNvPr id="20" name="Oval Callout 19"/>
            <p:cNvSpPr/>
            <p:nvPr/>
          </p:nvSpPr>
          <p:spPr bwMode="auto">
            <a:xfrm>
              <a:off x="3407229" y="1992085"/>
              <a:ext cx="2427514" cy="990599"/>
            </a:xfrm>
            <a:prstGeom prst="wedgeEllipseCallout">
              <a:avLst/>
            </a:prstGeom>
            <a:solidFill>
              <a:srgbClr val="FFFF99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You, do f(2) for me. I’ll return 3 * your answer</a:t>
              </a:r>
              <a:r>
                <a:rPr kumimoji="0" lang="en-US" sz="1400" b="0" i="0" u="none" strike="noStrike" cap="none" normalizeH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 to my boss.</a:t>
              </a:r>
              <a:endParaRPr kumimoji="0" lang="en-SG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64428" y="3603171"/>
              <a:ext cx="51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latin typeface="Calibri" pitchFamily="34" charset="0"/>
                </a:rPr>
                <a:t>f(3)</a:t>
              </a:r>
              <a:endParaRPr lang="en-SG" sz="1400">
                <a:latin typeface="Calibri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659085" y="2764971"/>
            <a:ext cx="2427514" cy="2286001"/>
            <a:chOff x="4659085" y="2764971"/>
            <a:chExt cx="2427514" cy="2286001"/>
          </a:xfrm>
        </p:grpSpPr>
        <p:pic>
          <p:nvPicPr>
            <p:cNvPr id="23" name="Picture 22" descr="imagesCAI79LF5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08754" y="3892324"/>
              <a:ext cx="1158648" cy="1158648"/>
            </a:xfrm>
            <a:prstGeom prst="rect">
              <a:avLst/>
            </a:prstGeom>
          </p:spPr>
        </p:pic>
        <p:sp>
          <p:nvSpPr>
            <p:cNvPr id="24" name="Oval Callout 23"/>
            <p:cNvSpPr/>
            <p:nvPr/>
          </p:nvSpPr>
          <p:spPr bwMode="auto">
            <a:xfrm>
              <a:off x="4659085" y="2764971"/>
              <a:ext cx="2427514" cy="990599"/>
            </a:xfrm>
            <a:prstGeom prst="wedgeEllipseCallout">
              <a:avLst/>
            </a:prstGeom>
            <a:solidFill>
              <a:srgbClr val="FFFF99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You, do f(1) for me. I’ll return 2 * your answer</a:t>
              </a:r>
              <a:r>
                <a:rPr kumimoji="0" lang="en-US" sz="1400" b="0" i="0" u="none" strike="noStrike" cap="none" normalizeH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 to my boss.</a:t>
              </a:r>
              <a:endParaRPr kumimoji="0" lang="en-SG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74772" y="4321628"/>
              <a:ext cx="51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latin typeface="Calibri" pitchFamily="34" charset="0"/>
                </a:rPr>
                <a:t>f(2)</a:t>
              </a:r>
              <a:endParaRPr lang="en-SG" sz="1400">
                <a:latin typeface="Calibri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900057" y="3516086"/>
            <a:ext cx="2427514" cy="2100942"/>
            <a:chOff x="5900057" y="3516086"/>
            <a:chExt cx="2427514" cy="2100942"/>
          </a:xfrm>
        </p:grpSpPr>
        <p:pic>
          <p:nvPicPr>
            <p:cNvPr id="27" name="Picture 26" descr="imagesCAI79LF5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49726" y="4643439"/>
              <a:ext cx="973589" cy="973589"/>
            </a:xfrm>
            <a:prstGeom prst="rect">
              <a:avLst/>
            </a:prstGeom>
          </p:spPr>
        </p:pic>
        <p:sp>
          <p:nvSpPr>
            <p:cNvPr id="28" name="Oval Callout 27"/>
            <p:cNvSpPr/>
            <p:nvPr/>
          </p:nvSpPr>
          <p:spPr bwMode="auto">
            <a:xfrm>
              <a:off x="5900057" y="3516086"/>
              <a:ext cx="2427514" cy="990599"/>
            </a:xfrm>
            <a:prstGeom prst="wedgeEllipseCallout">
              <a:avLst/>
            </a:prstGeom>
            <a:solidFill>
              <a:srgbClr val="FFFF99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You, do f(0) for me. I’ll return 1 * your answer</a:t>
              </a:r>
              <a:r>
                <a:rPr kumimoji="0" lang="en-US" sz="1400" b="0" i="0" u="none" strike="noStrike" cap="none" normalizeH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 to my boss.</a:t>
              </a:r>
              <a:endParaRPr kumimoji="0" lang="en-SG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128657" y="4996543"/>
              <a:ext cx="51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latin typeface="Calibri" pitchFamily="34" charset="0"/>
                </a:rPr>
                <a:t>f(1)</a:t>
              </a:r>
              <a:endParaRPr lang="en-SG" sz="1400">
                <a:latin typeface="Calibri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912428" y="4354285"/>
            <a:ext cx="2013858" cy="1774372"/>
            <a:chOff x="6901542" y="4408714"/>
            <a:chExt cx="2013858" cy="1774372"/>
          </a:xfrm>
        </p:grpSpPr>
        <p:pic>
          <p:nvPicPr>
            <p:cNvPr id="31" name="Picture 30" descr="imagesCAI79LF5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38298" y="5394554"/>
              <a:ext cx="788532" cy="788532"/>
            </a:xfrm>
            <a:prstGeom prst="rect">
              <a:avLst/>
            </a:prstGeom>
          </p:spPr>
        </p:pic>
        <p:sp>
          <p:nvSpPr>
            <p:cNvPr id="32" name="Oval Callout 31"/>
            <p:cNvSpPr/>
            <p:nvPr/>
          </p:nvSpPr>
          <p:spPr bwMode="auto">
            <a:xfrm>
              <a:off x="6901542" y="4408714"/>
              <a:ext cx="2013858" cy="827314"/>
            </a:xfrm>
            <a:prstGeom prst="wedgeEllipseCallout">
              <a:avLst/>
            </a:prstGeom>
            <a:solidFill>
              <a:srgbClr val="FFFF99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I will do f(0) all by myself, and return 1 to my</a:t>
              </a:r>
              <a:r>
                <a:rPr kumimoji="0" lang="en-US" sz="1200" b="0" i="0" u="none" strike="noStrike" cap="none" normalizeH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 boss.</a:t>
              </a:r>
              <a:endParaRPr kumimoji="0" lang="en-SG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41028" y="5649686"/>
              <a:ext cx="51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latin typeface="Calibri" pitchFamily="34" charset="0"/>
                </a:rPr>
                <a:t>f(0)</a:t>
              </a:r>
              <a:endParaRPr lang="en-SG" sz="1400">
                <a:latin typeface="Calibri" pitchFamily="34" charset="0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6C8A58-F8EE-BEC7-4FC8-0081944B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2092514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24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Permutation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84FFAED3-8CF8-7C0E-FCBB-95A49F6EA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E2D7C9-6DE5-D0CD-D908-2092CB0138BB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24: Permutation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Permutation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0138ED-AC6A-28D6-C8E5-77533B1BA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751154485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Permutation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Unit24 - </a:t>
            </a:r>
            <a:fld id="{F7EC234A-9094-4BB8-9EA4-75ECDA8A365B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The arrange of items in a sequence, as well as the process of enumerating all such elements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Example: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Given a string of 3 letters a, b and c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Arrange all letters in all possible sequences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6 permutations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7E01C8-85CA-920D-53F0-FCE36D7BA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13374-BB52-E5E4-EDDD-994F1003DC9A}"/>
              </a:ext>
            </a:extLst>
          </p:cNvPr>
          <p:cNvSpPr txBox="1"/>
          <p:nvPr/>
        </p:nvSpPr>
        <p:spPr>
          <a:xfrm>
            <a:off x="3098321" y="4021567"/>
            <a:ext cx="3079630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abc</a:t>
            </a:r>
            <a:r>
              <a:rPr lang="en-US" dirty="0"/>
              <a:t>, </a:t>
            </a:r>
            <a:r>
              <a:rPr lang="en-US" dirty="0" err="1"/>
              <a:t>acb</a:t>
            </a:r>
            <a:r>
              <a:rPr lang="en-US" dirty="0"/>
              <a:t>, bac, </a:t>
            </a:r>
            <a:r>
              <a:rPr lang="en-US" dirty="0" err="1"/>
              <a:t>bca</a:t>
            </a:r>
            <a:r>
              <a:rPr lang="en-US" dirty="0"/>
              <a:t>, cba, cab</a:t>
            </a:r>
          </a:p>
        </p:txBody>
      </p:sp>
    </p:spTree>
    <p:extLst>
      <p:ext uri="{BB962C8B-B14F-4D97-AF65-F5344CB8AC3E}">
        <p14:creationId xmlns:p14="http://schemas.microsoft.com/office/powerpoint/2010/main" val="1813128722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7A1A4-F2D8-9DE9-7773-8843C3401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01CFF9D-5D25-B1CB-42F9-27A51494DE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Permutation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BABD6-C37D-2D57-79D5-EC1010FB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Unit24 - </a:t>
            </a:r>
            <a:fld id="{F7EC234A-9094-4BB8-9EA4-75ECDA8A365B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12" name="[Date Placeholder 3]">
            <a:extLst>
              <a:ext uri="{FF2B5EF4-FFF2-40B4-BE49-F238E27FC236}">
                <a16:creationId xmlns:a16="http://schemas.microsoft.com/office/drawing/2014/main" id="{3DB98A9A-9424-A2F1-2F8F-E52159B1F9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937D996A-9A3C-F90A-B283-CA3E91F534D5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182172"/>
            <a:ext cx="70723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Observations: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The start of permutations can be any letter </a:t>
            </a:r>
            <a:br>
              <a:rPr lang="en-GB" dirty="0"/>
            </a:br>
            <a:r>
              <a:rPr lang="en-GB" dirty="0"/>
              <a:t>in the string.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Given a particular starting letter, we need to </a:t>
            </a:r>
          </a:p>
          <a:p>
            <a:pPr marL="1005840" lvl="2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Arrange the remaining letters in all possible way</a:t>
            </a:r>
          </a:p>
          <a:p>
            <a:pPr marL="1005840" lvl="2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== permutate a string of n-1 letters!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5BE219-93CE-F896-253F-EA71C568E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E77357-E29D-5CFD-C518-8B8F9116EB87}"/>
              </a:ext>
            </a:extLst>
          </p:cNvPr>
          <p:cNvSpPr txBox="1"/>
          <p:nvPr/>
        </p:nvSpPr>
        <p:spPr>
          <a:xfrm>
            <a:off x="1260894" y="1684568"/>
            <a:ext cx="3079630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abc</a:t>
            </a:r>
            <a:r>
              <a:rPr lang="en-US" dirty="0"/>
              <a:t>, </a:t>
            </a:r>
            <a:r>
              <a:rPr lang="en-US" dirty="0" err="1"/>
              <a:t>acb</a:t>
            </a:r>
            <a:r>
              <a:rPr lang="en-US" dirty="0"/>
              <a:t>, bac, </a:t>
            </a:r>
            <a:r>
              <a:rPr lang="en-US" dirty="0" err="1"/>
              <a:t>bca</a:t>
            </a:r>
            <a:r>
              <a:rPr lang="en-US" dirty="0"/>
              <a:t>, cba, cab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A91E0D-FD95-33A1-4956-5A51E14BEB61}"/>
              </a:ext>
            </a:extLst>
          </p:cNvPr>
          <p:cNvSpPr txBox="1"/>
          <p:nvPr/>
        </p:nvSpPr>
        <p:spPr>
          <a:xfrm>
            <a:off x="1260894" y="2915708"/>
            <a:ext cx="826698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a, b, 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766189-A436-8011-5B97-7276C3AF0BF2}"/>
              </a:ext>
            </a:extLst>
          </p:cNvPr>
          <p:cNvSpPr txBox="1"/>
          <p:nvPr/>
        </p:nvSpPr>
        <p:spPr>
          <a:xfrm>
            <a:off x="1459301" y="4711767"/>
            <a:ext cx="1102744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a: </a:t>
            </a:r>
            <a:r>
              <a:rPr lang="en-US" dirty="0" err="1"/>
              <a:t>bc</a:t>
            </a:r>
            <a:r>
              <a:rPr lang="en-US" dirty="0"/>
              <a:t>, </a:t>
            </a:r>
            <a:r>
              <a:rPr lang="en-US" dirty="0" err="1"/>
              <a:t>cb</a:t>
            </a:r>
            <a:endParaRPr lang="en-US" dirty="0"/>
          </a:p>
          <a:p>
            <a:r>
              <a:rPr lang="en-US" dirty="0"/>
              <a:t>b: ac, ca</a:t>
            </a:r>
          </a:p>
          <a:p>
            <a:r>
              <a:rPr lang="en-US" dirty="0"/>
              <a:t>c: </a:t>
            </a:r>
            <a:r>
              <a:rPr lang="en-US" dirty="0" err="1"/>
              <a:t>ba</a:t>
            </a:r>
            <a:r>
              <a:rPr lang="en-US" dirty="0"/>
              <a:t>, ab</a:t>
            </a:r>
          </a:p>
        </p:txBody>
      </p:sp>
    </p:spTree>
    <p:extLst>
      <p:ext uri="{BB962C8B-B14F-4D97-AF65-F5344CB8AC3E}">
        <p14:creationId xmlns:p14="http://schemas.microsoft.com/office/powerpoint/2010/main" val="41410802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1518C-8A62-9C11-AC0B-7CA608995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095EC93-D240-6193-B267-09C88B58F1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Permutation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9E4F2-012D-9172-EF56-078BEC48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Unit24 - </a:t>
            </a:r>
            <a:fld id="{F7EC234A-9094-4BB8-9EA4-75ECDA8A365B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12" name="[Date Placeholder 3]">
            <a:extLst>
              <a:ext uri="{FF2B5EF4-FFF2-40B4-BE49-F238E27FC236}">
                <a16:creationId xmlns:a16="http://schemas.microsoft.com/office/drawing/2014/main" id="{FA5310C9-E6C4-69B1-3EF8-AE803CC1B8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D0577C20-906D-7B4A-A815-BB6D21C6B2E0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Recursive Thinking: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Base case: </a:t>
            </a:r>
          </a:p>
          <a:p>
            <a:pPr marL="1005840" lvl="2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No need to permute when there is only 1 letter left.</a:t>
            </a:r>
          </a:p>
          <a:p>
            <a:pPr marL="1005840" lvl="2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Recursive case:</a:t>
            </a:r>
          </a:p>
          <a:p>
            <a:pPr marL="1005840" lvl="2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Use the original starting letter as the start</a:t>
            </a:r>
          </a:p>
          <a:p>
            <a:pPr marL="1005840" lvl="2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Permute</a:t>
            </a:r>
            <a:r>
              <a:rPr lang="en-GB" dirty="0"/>
              <a:t> the rest n-1 letters</a:t>
            </a:r>
          </a:p>
          <a:p>
            <a:pPr marL="1005840" lvl="2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…</a:t>
            </a:r>
          </a:p>
          <a:p>
            <a:pPr marL="1005840" lvl="2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548640" lvl="2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A128F7-B49F-F881-A6FD-BF2089058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ADA33E-D932-833D-A3B0-DD2F3FAAA38A}"/>
              </a:ext>
            </a:extLst>
          </p:cNvPr>
          <p:cNvSpPr txBox="1"/>
          <p:nvPr/>
        </p:nvSpPr>
        <p:spPr>
          <a:xfrm>
            <a:off x="6396487" y="3545376"/>
            <a:ext cx="2294626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abc</a:t>
            </a:r>
            <a:endParaRPr lang="en-US" dirty="0"/>
          </a:p>
          <a:p>
            <a:r>
              <a:rPr lang="en-US" dirty="0"/>
              <a:t>a: </a:t>
            </a:r>
            <a:r>
              <a:rPr lang="en-US" dirty="0" err="1"/>
              <a:t>bc</a:t>
            </a:r>
            <a:r>
              <a:rPr lang="en-US" dirty="0"/>
              <a:t>, </a:t>
            </a:r>
            <a:r>
              <a:rPr lang="en-US" dirty="0" err="1"/>
              <a:t>cb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abc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acb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29D59C-1C79-C1C7-DA2C-385CFF1EC4A5}"/>
              </a:ext>
            </a:extLst>
          </p:cNvPr>
          <p:cNvSpPr txBox="1"/>
          <p:nvPr/>
        </p:nvSpPr>
        <p:spPr>
          <a:xfrm>
            <a:off x="7194430" y="2125240"/>
            <a:ext cx="1492370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ab: c</a:t>
            </a:r>
            <a:r>
              <a:rPr lang="en-US" b="1" dirty="0"/>
              <a:t>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9236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87ED3F-58D9-DD19-0153-902F4A8CA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0DFD11D-99A6-BF66-4B49-BE4F4238AE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Permutation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797C6-CCB3-BD91-2FEF-09557FCE3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Unit24 - </a:t>
            </a:r>
            <a:fld id="{F7EC234A-9094-4BB8-9EA4-75ECDA8A365B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12" name="[Date Placeholder 3]">
            <a:extLst>
              <a:ext uri="{FF2B5EF4-FFF2-40B4-BE49-F238E27FC236}">
                <a16:creationId xmlns:a16="http://schemas.microsoft.com/office/drawing/2014/main" id="{2FF5B062-D6D7-CA3A-0E01-C2A4D025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EC812D93-7404-AE30-8E11-516969F0FD85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Recursive Thinking: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Recursive case:</a:t>
            </a:r>
          </a:p>
          <a:p>
            <a:pPr marL="1005840" lvl="2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Use the second letter as a start by swapping</a:t>
            </a:r>
          </a:p>
          <a:p>
            <a:pPr marL="1005840" lvl="2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Permute the rest n-1 letter</a:t>
            </a:r>
          </a:p>
          <a:p>
            <a:pPr marL="1005840" lvl="2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Swap back</a:t>
            </a:r>
          </a:p>
          <a:p>
            <a:pPr marL="1005840" lvl="2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1005840" lvl="2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Use the third letter as a start by swapping</a:t>
            </a:r>
          </a:p>
          <a:p>
            <a:pPr marL="1005840" lvl="2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Permute the rest n-1 letter</a:t>
            </a:r>
          </a:p>
          <a:p>
            <a:pPr marL="1005840" lvl="2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Swap back</a:t>
            </a:r>
          </a:p>
          <a:p>
            <a:pPr marL="1005840" lvl="2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1005840" lvl="2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Done!</a:t>
            </a:r>
          </a:p>
          <a:p>
            <a:pPr marL="1005840" lvl="2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1005840" lvl="2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548640" lvl="2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5DD8BF-8FF1-00B9-5D55-89FD7337E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B9FCCC-31F2-20B5-A30F-A0179B9C14DA}"/>
              </a:ext>
            </a:extLst>
          </p:cNvPr>
          <p:cNvSpPr txBox="1"/>
          <p:nvPr/>
        </p:nvSpPr>
        <p:spPr>
          <a:xfrm>
            <a:off x="6559669" y="2267290"/>
            <a:ext cx="2291033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abc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bac</a:t>
            </a:r>
          </a:p>
          <a:p>
            <a:r>
              <a:rPr lang="en-US" dirty="0"/>
              <a:t>b: ac, ca </a:t>
            </a:r>
            <a:r>
              <a:rPr lang="en-US" dirty="0">
                <a:sym typeface="Wingdings" panose="05000000000000000000" pitchFamily="2" charset="2"/>
              </a:rPr>
              <a:t> bac, </a:t>
            </a:r>
            <a:r>
              <a:rPr lang="en-US" dirty="0" err="1">
                <a:sym typeface="Wingdings" panose="05000000000000000000" pitchFamily="2" charset="2"/>
              </a:rPr>
              <a:t>bca</a:t>
            </a:r>
            <a:endParaRPr lang="en-US" dirty="0"/>
          </a:p>
          <a:p>
            <a:r>
              <a:rPr lang="en-US" dirty="0"/>
              <a:t>bac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abc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14520A-3BD0-BE54-1534-C93740B52459}"/>
              </a:ext>
            </a:extLst>
          </p:cNvPr>
          <p:cNvSpPr txBox="1"/>
          <p:nvPr/>
        </p:nvSpPr>
        <p:spPr>
          <a:xfrm>
            <a:off x="6599207" y="3991792"/>
            <a:ext cx="2291033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abc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cba</a:t>
            </a:r>
          </a:p>
          <a:p>
            <a:r>
              <a:rPr lang="en-US" dirty="0"/>
              <a:t>c: </a:t>
            </a:r>
            <a:r>
              <a:rPr lang="en-US" dirty="0" err="1"/>
              <a:t>ba</a:t>
            </a:r>
            <a:r>
              <a:rPr lang="en-US" dirty="0"/>
              <a:t>, ab </a:t>
            </a:r>
            <a:r>
              <a:rPr lang="en-US" dirty="0">
                <a:sym typeface="Wingdings" panose="05000000000000000000" pitchFamily="2" charset="2"/>
              </a:rPr>
              <a:t> cba, cab</a:t>
            </a:r>
            <a:endParaRPr lang="en-US" dirty="0"/>
          </a:p>
          <a:p>
            <a:r>
              <a:rPr lang="en-US" dirty="0"/>
              <a:t>cba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6969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Permutation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F89B9B9F-CD0C-439D-9426-3B8160FADD58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9DA3F-9CE1-4733-A287-6E9A20182AD7}"/>
              </a:ext>
            </a:extLst>
          </p:cNvPr>
          <p:cNvSpPr txBox="1"/>
          <p:nvPr/>
        </p:nvSpPr>
        <p:spPr>
          <a:xfrm>
            <a:off x="682426" y="1224716"/>
            <a:ext cx="8004374" cy="53860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Generate all permutations of all the characters </a:t>
            </a:r>
            <a:b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in a[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] … a[len-1]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permute(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// base case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 </a:t>
            </a:r>
            <a:endParaRPr lang="en-US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cs1010_println_string(a);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endParaRPr lang="en-US" sz="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// Permute with the first letter as the start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permute(a,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// Swap each remaining letter with the first letter, </a:t>
            </a:r>
            <a:b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permute and swap back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swap(a,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permute(a,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swap(a,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82E1CE-42DB-409B-A5FF-C13933723249}"/>
              </a:ext>
            </a:extLst>
          </p:cNvPr>
          <p:cNvSpPr txBox="1"/>
          <p:nvPr/>
        </p:nvSpPr>
        <p:spPr>
          <a:xfrm>
            <a:off x="8102166" y="1068062"/>
            <a:ext cx="759691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O(n!)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F364A3-40EF-B062-FCE2-4924A2536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4089006062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5086F-1E1A-A734-0D53-A55F6A1C1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6D5CEDC-3EA6-670A-2CBF-FB33871FC1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Permutation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1B544-8597-EF62-CF39-385537C8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Unit24 - </a:t>
            </a:r>
            <a:fld id="{F7EC234A-9094-4BB8-9EA4-75ECDA8A365B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12" name="[Date Placeholder 3]">
            <a:extLst>
              <a:ext uri="{FF2B5EF4-FFF2-40B4-BE49-F238E27FC236}">
                <a16:creationId xmlns:a16="http://schemas.microsoft.com/office/drawing/2014/main" id="{E64AADA1-4816-00C0-86C7-59F1D92FEF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C2AE8F5A-11A8-88C1-898E-A322AE70535D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Is an example of recursion by itself…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/>
              <a:t>Is also </a:t>
            </a:r>
            <a:r>
              <a:rPr lang="en-US" dirty="0"/>
              <a:t>a way to enumerate all possible solutions this way and testing them one by one to find valid ones…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0C27A8-5503-329E-95C2-AA1C80F3B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690942563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25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latin typeface="Calibri" panose="020F0502020204030204" pitchFamily="34" charset="0"/>
              </a:rPr>
              <a:t>N Queens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18629EE3-6B72-7C68-1949-BDAC139628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987F23-61C6-AB7B-D118-54B28F26F4AA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25: N Queens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N Queens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Unit25</a:t>
            </a:r>
            <a:r>
              <a:rPr lang="en-SG" sz="1200" dirty="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39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4F1AD0-EC73-7F6F-01D2-19B26A00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91949763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Gist of Recursion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Unit23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334963" y="1304925"/>
            <a:ext cx="8229600" cy="4940300"/>
          </a:xfrm>
        </p:spPr>
        <p:txBody>
          <a:bodyPr/>
          <a:lstStyle/>
          <a:p>
            <a:pPr marL="341313" indent="-34131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Problems that lend themselves to a recursive solution have the following characteristics: </a:t>
            </a:r>
          </a:p>
          <a:p>
            <a:pPr marL="682625" lvl="1" indent="-2794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0000FF"/>
                </a:solidFill>
              </a:rPr>
              <a:t>base </a:t>
            </a:r>
            <a:r>
              <a:rPr lang="en-US" sz="2000" dirty="0"/>
              <a:t>cases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of the problem have a straightforward, non-recursive solution.</a:t>
            </a:r>
          </a:p>
          <a:p>
            <a:pPr marL="682625" lvl="1" indent="-2794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682625" lvl="1" indent="-2794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0000FF"/>
                </a:solidFill>
              </a:rPr>
              <a:t>recursive</a:t>
            </a:r>
            <a:r>
              <a:rPr lang="en-US" sz="2000" dirty="0"/>
              <a:t> cases </a:t>
            </a:r>
            <a:r>
              <a:rPr lang="en-US" dirty="0"/>
              <a:t>make use of the solutions to </a:t>
            </a:r>
            <a:r>
              <a:rPr lang="en-US" dirty="0">
                <a:solidFill>
                  <a:srgbClr val="0000FF"/>
                </a:solidFill>
              </a:rPr>
              <a:t>smaller problems of the same nature</a:t>
            </a:r>
            <a:endParaRPr lang="en-US" sz="2000" dirty="0"/>
          </a:p>
          <a:p>
            <a:pPr marL="956945" lvl="2" indent="-2794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Such cases can be recursively reduced to the base cases.</a:t>
            </a:r>
          </a:p>
          <a:p>
            <a:pPr marL="956945" lvl="2" indent="-2794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682625" lvl="1" indent="-2794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The solutions of the smaller problems are </a:t>
            </a:r>
            <a:r>
              <a:rPr lang="en-US" sz="2000" dirty="0">
                <a:solidFill>
                  <a:srgbClr val="0000FF"/>
                </a:solidFill>
              </a:rPr>
              <a:t>combined</a:t>
            </a:r>
            <a:r>
              <a:rPr lang="en-US" sz="2000" dirty="0"/>
              <a:t> / </a:t>
            </a:r>
            <a:r>
              <a:rPr lang="en-US" dirty="0">
                <a:solidFill>
                  <a:srgbClr val="0000FF"/>
                </a:solidFill>
              </a:rPr>
              <a:t>processed further</a:t>
            </a:r>
            <a:r>
              <a:rPr lang="en-US" dirty="0"/>
              <a:t> </a:t>
            </a:r>
            <a:r>
              <a:rPr lang="en-US" sz="2000" dirty="0"/>
              <a:t>to obtain the solution of the original problem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0D5F8C-BF5B-B363-9289-08248BAA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757447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N Queens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Unit25 - </a:t>
            </a:r>
            <a:fld id="{F7EC234A-9094-4BB8-9EA4-75ECDA8A365B}" type="slidenum">
              <a:rPr lang="en-US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Problem: </a:t>
            </a:r>
            <a:r>
              <a:rPr lang="en-US"/>
              <a:t>Given a </a:t>
            </a:r>
            <a:r>
              <a:rPr lang="en-US">
                <a:solidFill>
                  <a:srgbClr val="0000FF"/>
                </a:solidFill>
              </a:rPr>
              <a:t>n</a:t>
            </a:r>
            <a:r>
              <a:rPr lang="en-US"/>
              <a:t> x </a:t>
            </a:r>
            <a:r>
              <a:rPr lang="en-US">
                <a:solidFill>
                  <a:srgbClr val="0000FF"/>
                </a:solidFill>
              </a:rPr>
              <a:t>n</a:t>
            </a:r>
            <a:r>
              <a:rPr lang="en-US"/>
              <a:t> chessboard, find a possible placement of </a:t>
            </a:r>
            <a:r>
              <a:rPr lang="en-US">
                <a:solidFill>
                  <a:srgbClr val="0000FF"/>
                </a:solidFill>
              </a:rPr>
              <a:t>n</a:t>
            </a:r>
            <a:r>
              <a:rPr lang="en-US"/>
              <a:t> queens on the chessboard, such that the queens do not threaten each other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 sz="60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Examples:</a:t>
            </a:r>
          </a:p>
          <a:p>
            <a:pPr marL="274320" lvl="1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/>
          </a:p>
        </p:txBody>
      </p:sp>
      <p:pic>
        <p:nvPicPr>
          <p:cNvPr id="6" name="Picture 5" descr="n_queens.gif">
            <a:extLst>
              <a:ext uri="{FF2B5EF4-FFF2-40B4-BE49-F238E27FC236}">
                <a16:creationId xmlns:a16="http://schemas.microsoft.com/office/drawing/2014/main" id="{A38D184D-F9A5-4081-814E-E2D4DECC9B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8860" t="8890" r="9284" b="14800"/>
          <a:stretch/>
        </p:blipFill>
        <p:spPr bwMode="auto">
          <a:xfrm>
            <a:off x="1295400" y="3162300"/>
            <a:ext cx="2600326" cy="2602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E588AF-51C5-47D7-91FF-E385C9A3B2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740" y="5810913"/>
            <a:ext cx="415645" cy="5237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BD55ED-7B60-46D1-B6EB-63B18A2DA6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831" y="5865570"/>
            <a:ext cx="362361" cy="4900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B5FF36-05FA-4139-96D1-E05EE99E875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996" t="9389" r="10477" b="9389"/>
          <a:stretch/>
        </p:blipFill>
        <p:spPr>
          <a:xfrm>
            <a:off x="4514849" y="3186032"/>
            <a:ext cx="2600327" cy="260219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A50BAF-1A01-85F6-7BF8-75BDB43F8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4942127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N Queens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Unit25 - </a:t>
            </a:r>
            <a:fld id="{F7EC234A-9094-4BB8-9EA4-75ECDA8A365B}" type="slidenum">
              <a:rPr lang="en-US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Problem: </a:t>
            </a:r>
            <a:r>
              <a:rPr lang="en-US"/>
              <a:t>Given a </a:t>
            </a:r>
            <a:r>
              <a:rPr lang="en-US">
                <a:solidFill>
                  <a:srgbClr val="0000FF"/>
                </a:solidFill>
              </a:rPr>
              <a:t>n</a:t>
            </a:r>
            <a:r>
              <a:rPr lang="en-US"/>
              <a:t> x </a:t>
            </a:r>
            <a:r>
              <a:rPr lang="en-US">
                <a:solidFill>
                  <a:srgbClr val="0000FF"/>
                </a:solidFill>
              </a:rPr>
              <a:t>n</a:t>
            </a:r>
            <a:r>
              <a:rPr lang="en-US"/>
              <a:t> chessboard, find a possible placement of </a:t>
            </a:r>
            <a:r>
              <a:rPr lang="en-US">
                <a:solidFill>
                  <a:srgbClr val="0000FF"/>
                </a:solidFill>
              </a:rPr>
              <a:t>n</a:t>
            </a:r>
            <a:r>
              <a:rPr lang="en-US"/>
              <a:t> queens on the chessboard, such that the queens do not threaten each other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80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Analysis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A placement is a sequence of positions for n rows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/>
          </a:p>
        </p:txBody>
      </p:sp>
      <p:pic>
        <p:nvPicPr>
          <p:cNvPr id="6" name="Picture 5" descr="n_queens.gif">
            <a:extLst>
              <a:ext uri="{FF2B5EF4-FFF2-40B4-BE49-F238E27FC236}">
                <a16:creationId xmlns:a16="http://schemas.microsoft.com/office/drawing/2014/main" id="{06BD5EA7-3F8A-4F54-B2FB-A40CD7C241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8860" t="8890" r="9284" b="7022"/>
          <a:stretch/>
        </p:blipFill>
        <p:spPr bwMode="auto">
          <a:xfrm>
            <a:off x="1266825" y="3715610"/>
            <a:ext cx="2600326" cy="2867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9BA1AC-E8A8-4A46-BFEA-B4931C2521C0}"/>
              </a:ext>
            </a:extLst>
          </p:cNvPr>
          <p:cNvSpPr txBox="1"/>
          <p:nvPr/>
        </p:nvSpPr>
        <p:spPr>
          <a:xfrm>
            <a:off x="4367213" y="3715610"/>
            <a:ext cx="286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{'d', 'g', 'c', 'h', 'b', 'e', 'a', 'f'}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109360-C639-4046-926E-E9CC88A2CB54}"/>
              </a:ext>
            </a:extLst>
          </p:cNvPr>
          <p:cNvSpPr txBox="1"/>
          <p:nvPr/>
        </p:nvSpPr>
        <p:spPr>
          <a:xfrm>
            <a:off x="4445795" y="4400364"/>
            <a:ext cx="386000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" lvl="2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GB"/>
              <a:t>There cannot be repeated positions </a:t>
            </a:r>
            <a:br>
              <a:rPr lang="en-GB"/>
            </a:br>
            <a:r>
              <a:rPr lang="en-GB"/>
              <a:t>since two queens cannot be in the </a:t>
            </a:r>
            <a:br>
              <a:rPr lang="en-GB"/>
            </a:br>
            <a:r>
              <a:rPr lang="en-GB"/>
              <a:t>same column.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5EC628-BB01-E82C-E2B4-BCBD2F928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3313990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N Queens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Unit25 - </a:t>
            </a:r>
            <a:fld id="{F7EC234A-9094-4BB8-9EA4-75ECDA8A365B}" type="slidenum">
              <a:rPr lang="en-US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Problem: </a:t>
            </a:r>
            <a:r>
              <a:rPr lang="en-US" dirty="0"/>
              <a:t>Given a </a:t>
            </a:r>
            <a:r>
              <a:rPr lang="en-US" dirty="0">
                <a:solidFill>
                  <a:srgbClr val="0000FF"/>
                </a:solidFill>
              </a:rPr>
              <a:t>n</a:t>
            </a:r>
            <a:r>
              <a:rPr lang="en-US" dirty="0"/>
              <a:t> x </a:t>
            </a:r>
            <a:r>
              <a:rPr lang="en-US" dirty="0">
                <a:solidFill>
                  <a:srgbClr val="0000FF"/>
                </a:solidFill>
              </a:rPr>
              <a:t>n</a:t>
            </a:r>
            <a:r>
              <a:rPr lang="en-US" dirty="0"/>
              <a:t> chessboard, find a possible placement of </a:t>
            </a:r>
            <a:r>
              <a:rPr lang="en-US" dirty="0">
                <a:solidFill>
                  <a:srgbClr val="0000FF"/>
                </a:solidFill>
              </a:rPr>
              <a:t>n</a:t>
            </a:r>
            <a:r>
              <a:rPr lang="en-US" dirty="0"/>
              <a:t> queens on the chessboard, such that the queens do not threaten each other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Recursive Thinking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What if we generate all permutations of the placements (recursively) and check whether it works?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DA64F2-EECC-3C64-1ED3-8D34E4580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415479900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N Queens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F89B9B9F-CD0C-439D-9426-3B8160FADD58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/>
              <a:t>Implementation: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9DA3F-9CE1-4733-A287-6E9A20182AD7}"/>
              </a:ext>
            </a:extLst>
          </p:cNvPr>
          <p:cNvSpPr txBox="1"/>
          <p:nvPr/>
        </p:nvSpPr>
        <p:spPr>
          <a:xfrm>
            <a:off x="682426" y="1658271"/>
            <a:ext cx="8004374" cy="42473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queens[],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row)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(row == n-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(!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threaten_each_other_diagonally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n))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cs1010_println_string(queens);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n, row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row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swap(queens, row,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n, row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swap(queens, row,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82E1CE-42DB-409B-A5FF-C13933723249}"/>
              </a:ext>
            </a:extLst>
          </p:cNvPr>
          <p:cNvSpPr txBox="1"/>
          <p:nvPr/>
        </p:nvSpPr>
        <p:spPr>
          <a:xfrm>
            <a:off x="7908059" y="1220015"/>
            <a:ext cx="759691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O(n!)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68AB70-0351-CEC0-6E86-39DD8FA7C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0741471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N Queens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Unit25 - </a:t>
            </a:r>
            <a:fld id="{F7EC234A-9094-4BB8-9EA4-75ECDA8A365B}" type="slidenum">
              <a:rPr lang="en-US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Problem: </a:t>
            </a:r>
            <a:r>
              <a:rPr lang="en-US"/>
              <a:t>Given a </a:t>
            </a:r>
            <a:r>
              <a:rPr lang="en-US">
                <a:solidFill>
                  <a:srgbClr val="0000FF"/>
                </a:solidFill>
              </a:rPr>
              <a:t>n</a:t>
            </a:r>
            <a:r>
              <a:rPr lang="en-US"/>
              <a:t> x </a:t>
            </a:r>
            <a:r>
              <a:rPr lang="en-US">
                <a:solidFill>
                  <a:srgbClr val="0000FF"/>
                </a:solidFill>
              </a:rPr>
              <a:t>n</a:t>
            </a:r>
            <a:r>
              <a:rPr lang="en-US"/>
              <a:t> chessboard, find a possible placement of </a:t>
            </a:r>
            <a:r>
              <a:rPr lang="en-US">
                <a:solidFill>
                  <a:srgbClr val="0000FF"/>
                </a:solidFill>
              </a:rPr>
              <a:t>n</a:t>
            </a:r>
            <a:r>
              <a:rPr lang="en-US"/>
              <a:t> queens on the chessboard, such that the queens do not threaten each other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Improvement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Observation: Any placement starting with {'a', 'b', …} cannot work since the first two queens already threaten each other.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Permutate further only if the existing positions of the placement does not fail the check.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19E236-F481-951D-D286-3B337F7AF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550881545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N Queens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F89B9B9F-CD0C-439D-9426-3B8160FADD58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/>
              <a:t>Implementation: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9DA3F-9CE1-4733-A287-6E9A20182AD7}"/>
              </a:ext>
            </a:extLst>
          </p:cNvPr>
          <p:cNvSpPr txBox="1"/>
          <p:nvPr/>
        </p:nvSpPr>
        <p:spPr>
          <a:xfrm>
            <a:off x="682426" y="1658271"/>
            <a:ext cx="8004374" cy="3970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queens[],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row)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(!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threaten_each_other_diagonally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row))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n, row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row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swap(queens, row,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(!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threaten_each_other_diagonally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row))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n, row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swap(queens, row,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9407C0-28E5-4740-9B64-A05FFFEE11D3}"/>
              </a:ext>
            </a:extLst>
          </p:cNvPr>
          <p:cNvSpPr/>
          <p:nvPr/>
        </p:nvSpPr>
        <p:spPr>
          <a:xfrm>
            <a:off x="1584435" y="2506717"/>
            <a:ext cx="5975131" cy="307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CEB935-D000-45CC-9C0E-26ABB556432F}"/>
              </a:ext>
            </a:extLst>
          </p:cNvPr>
          <p:cNvSpPr/>
          <p:nvPr/>
        </p:nvSpPr>
        <p:spPr>
          <a:xfrm>
            <a:off x="1862960" y="3884308"/>
            <a:ext cx="5975131" cy="307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A0199B-32DC-FAF5-4EE3-2C388A2F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6637157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>
                <a:solidFill>
                  <a:srgbClr val="0000FF"/>
                </a:solidFill>
              </a:rPr>
              <a:t>Homework</a:t>
            </a:r>
            <a:endParaRPr lang="en-GB">
              <a:solidFill>
                <a:srgbClr val="0000FF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Unit25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46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Post-Lecture Diagnostic Quiz</a:t>
            </a:r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 Set 23-25</a:t>
            </a:r>
          </a:p>
          <a:p>
            <a:pPr marL="2628900" lvl="5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Exercise 7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PE2 preparation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140B26-FF79-99B7-7CB8-32CD9097C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06769571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Gist of Recursion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Unit23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334963" y="1304925"/>
            <a:ext cx="8229600" cy="1453773"/>
          </a:xfrm>
        </p:spPr>
        <p:txBody>
          <a:bodyPr/>
          <a:lstStyle/>
          <a:p>
            <a:pPr marL="341313" indent="-34131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To write a recursive function: </a:t>
            </a:r>
          </a:p>
          <a:p>
            <a:pPr marL="682625" lvl="1" indent="-2794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Identify the </a:t>
            </a:r>
            <a:r>
              <a:rPr lang="en-US" sz="2400">
                <a:solidFill>
                  <a:srgbClr val="C00000"/>
                </a:solidFill>
              </a:rPr>
              <a:t>base case(s) </a:t>
            </a:r>
            <a:r>
              <a:rPr lang="en-US" sz="2400"/>
              <a:t>of the relation</a:t>
            </a:r>
          </a:p>
          <a:p>
            <a:pPr marL="682625" lvl="1" indent="-2794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Identify the </a:t>
            </a:r>
            <a:r>
              <a:rPr lang="en-US" sz="2400">
                <a:solidFill>
                  <a:srgbClr val="0000FF"/>
                </a:solidFill>
              </a:rPr>
              <a:t>recurrence relation</a:t>
            </a:r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427591" y="2833333"/>
            <a:ext cx="4013780" cy="18158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8288" algn="l"/>
                <a:tab pos="623888" algn="l"/>
                <a:tab pos="973138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tabLst>
                <a:tab pos="268288" algn="l"/>
                <a:tab pos="623888" algn="l"/>
                <a:tab pos="973138" algn="l"/>
              </a:tabLst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(n == 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tabLst>
                <a:tab pos="268288" algn="l"/>
                <a:tab pos="623888" algn="l"/>
                <a:tab pos="973138" algn="l"/>
              </a:tabLst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68288" algn="l"/>
                <a:tab pos="623888" algn="l"/>
                <a:tab pos="973138" algn="l"/>
              </a:tabLst>
            </a:pP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8288" algn="l"/>
                <a:tab pos="623888" algn="l"/>
                <a:tab pos="973138" algn="l"/>
              </a:tabLst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tabLst>
                <a:tab pos="268288" algn="l"/>
                <a:tab pos="623888" algn="l"/>
                <a:tab pos="973138" algn="l"/>
              </a:tabLst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n * factorial(n-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68288" algn="l"/>
                <a:tab pos="623888" algn="l"/>
                <a:tab pos="973138" algn="l"/>
              </a:tabLst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03351" y="2833333"/>
            <a:ext cx="4116106" cy="18158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8288" algn="l"/>
                <a:tab pos="623888" algn="l"/>
                <a:tab pos="914400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fib(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tabLst>
                <a:tab pos="268288" algn="l"/>
                <a:tab pos="623888" algn="l"/>
                <a:tab pos="973138" algn="l"/>
              </a:tabLst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(n &lt; 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268288" algn="l"/>
                <a:tab pos="623888" algn="l"/>
                <a:tab pos="914400" algn="l"/>
              </a:tabLst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n;</a:t>
            </a:r>
          </a:p>
          <a:p>
            <a:pPr>
              <a:tabLst>
                <a:tab pos="268288" algn="l"/>
                <a:tab pos="623888" algn="l"/>
                <a:tab pos="914400" algn="l"/>
              </a:tabLst>
            </a:pP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8288" algn="l"/>
                <a:tab pos="623888" algn="l"/>
                <a:tab pos="914400" algn="l"/>
              </a:tabLst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8288" algn="l"/>
                <a:tab pos="623888" algn="l"/>
                <a:tab pos="914400" algn="l"/>
              </a:tabLst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fib(n-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) + fib(n-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68288" algn="l"/>
                <a:tab pos="623888" algn="l"/>
                <a:tab pos="914400" algn="l"/>
              </a:tabLst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103086" y="3122946"/>
            <a:ext cx="1204685" cy="478972"/>
          </a:xfrm>
          <a:prstGeom prst="rect">
            <a:avLst/>
          </a:prstGeom>
          <a:noFill/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250543" y="3122946"/>
            <a:ext cx="1193800" cy="478972"/>
          </a:xfrm>
          <a:prstGeom prst="rect">
            <a:avLst/>
          </a:prstGeom>
          <a:noFill/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948542" y="4066373"/>
            <a:ext cx="2253343" cy="304801"/>
          </a:xfrm>
          <a:prstGeom prst="rect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128658" y="4077259"/>
            <a:ext cx="2347686" cy="293915"/>
          </a:xfrm>
          <a:prstGeom prst="rect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D72318-64F3-B17A-7440-309FA5929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49701192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Thinking Recursively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Unit23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5952910" cy="3214069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It is apparent that to do recursion you need to think “recursively”: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Breaking a problem into smaller problems of the same nature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Is there only one way of breaking a problem into simpler problems?</a:t>
            </a:r>
          </a:p>
        </p:txBody>
      </p:sp>
      <p:pic>
        <p:nvPicPr>
          <p:cNvPr id="9" name="Picture 8" descr="thinking_recursively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2151" y="531222"/>
            <a:ext cx="1905000" cy="28956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10FECD-6F37-B2E9-F196-A08C6F49A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5202196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Think: Sum of Squares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Unit23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pic>
        <p:nvPicPr>
          <p:cNvPr id="10" name="Picture 9" descr="question_clipart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90893" y="4248856"/>
            <a:ext cx="795908" cy="1935773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57200" y="1349829"/>
            <a:ext cx="8229600" cy="5297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Given 2 positive integers </a:t>
            </a:r>
            <a:r>
              <a:rPr lang="en-US" sz="2800" i="1" dirty="0"/>
              <a:t>x</a:t>
            </a:r>
            <a:r>
              <a:rPr lang="en-US" sz="2800" dirty="0"/>
              <a:t> and </a:t>
            </a:r>
            <a:r>
              <a:rPr lang="en-US" sz="2800" i="1" dirty="0"/>
              <a:t>y</a:t>
            </a:r>
            <a:r>
              <a:rPr lang="en-US" sz="2800" dirty="0"/>
              <a:t>, where </a:t>
            </a:r>
            <a:r>
              <a:rPr lang="en-US" sz="2800" i="1" dirty="0"/>
              <a:t>x</a:t>
            </a:r>
            <a:r>
              <a:rPr lang="en-US" sz="2800" dirty="0"/>
              <a:t> </a:t>
            </a:r>
            <a:r>
              <a:rPr lang="en-US" sz="2800" dirty="0">
                <a:sym typeface="Symbol"/>
              </a:rPr>
              <a:t></a:t>
            </a:r>
            <a:r>
              <a:rPr lang="en-US" sz="2800" dirty="0"/>
              <a:t> </a:t>
            </a:r>
            <a:r>
              <a:rPr lang="en-US" sz="2800" i="1" dirty="0"/>
              <a:t>y</a:t>
            </a:r>
            <a:r>
              <a:rPr lang="en-US" sz="2800" dirty="0"/>
              <a:t>, compute</a:t>
            </a:r>
          </a:p>
          <a:p>
            <a:pPr lvl="1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tabLst>
                <a:tab pos="744538" algn="l"/>
              </a:tabLst>
            </a:pPr>
            <a:r>
              <a:rPr lang="en-US" sz="2400" dirty="0"/>
              <a:t>		</a:t>
            </a:r>
            <a:r>
              <a:rPr lang="en-US" sz="2400" dirty="0" err="1">
                <a:solidFill>
                  <a:srgbClr val="0000FF"/>
                </a:solidFill>
              </a:rPr>
              <a:t>sumSq</a:t>
            </a:r>
            <a:r>
              <a:rPr lang="en-US" sz="2400" dirty="0">
                <a:solidFill>
                  <a:srgbClr val="0000FF"/>
                </a:solidFill>
              </a:rPr>
              <a:t>(</a:t>
            </a:r>
            <a:r>
              <a:rPr lang="en-US" sz="2400" i="1" dirty="0" err="1">
                <a:solidFill>
                  <a:srgbClr val="0000FF"/>
                </a:solidFill>
              </a:rPr>
              <a:t>x</a:t>
            </a:r>
            <a:r>
              <a:rPr lang="en-US" sz="2400" dirty="0" err="1">
                <a:solidFill>
                  <a:srgbClr val="0000FF"/>
                </a:solidFill>
              </a:rPr>
              <a:t>,</a:t>
            </a:r>
            <a:r>
              <a:rPr lang="en-US" sz="2400" i="1" dirty="0" err="1">
                <a:solidFill>
                  <a:srgbClr val="0000FF"/>
                </a:solidFill>
              </a:rPr>
              <a:t>y</a:t>
            </a:r>
            <a:r>
              <a:rPr lang="en-US" sz="2400" dirty="0">
                <a:solidFill>
                  <a:srgbClr val="0000FF"/>
                </a:solidFill>
              </a:rPr>
              <a:t>) = </a:t>
            </a:r>
            <a:r>
              <a:rPr lang="en-US" sz="2400" i="1" dirty="0">
                <a:solidFill>
                  <a:srgbClr val="0000FF"/>
                </a:solidFill>
              </a:rPr>
              <a:t>x</a:t>
            </a:r>
            <a:r>
              <a:rPr lang="en-US" sz="2400" baseline="30000" dirty="0">
                <a:solidFill>
                  <a:srgbClr val="0000FF"/>
                </a:solidFill>
              </a:rPr>
              <a:t>2</a:t>
            </a:r>
            <a:r>
              <a:rPr lang="en-US" sz="2400" dirty="0">
                <a:solidFill>
                  <a:srgbClr val="0000FF"/>
                </a:solidFill>
              </a:rPr>
              <a:t> + (</a:t>
            </a:r>
            <a:r>
              <a:rPr lang="en-US" sz="2400" i="1" dirty="0">
                <a:solidFill>
                  <a:srgbClr val="0000FF"/>
                </a:solidFill>
              </a:rPr>
              <a:t>x</a:t>
            </a:r>
            <a:r>
              <a:rPr lang="en-US" sz="2400" dirty="0">
                <a:solidFill>
                  <a:srgbClr val="0000FF"/>
                </a:solidFill>
              </a:rPr>
              <a:t>+1)</a:t>
            </a:r>
            <a:r>
              <a:rPr lang="en-US" sz="2400" baseline="30000" dirty="0">
                <a:solidFill>
                  <a:srgbClr val="0000FF"/>
                </a:solidFill>
              </a:rPr>
              <a:t> 2</a:t>
            </a:r>
            <a:r>
              <a:rPr lang="en-US" sz="2400" dirty="0">
                <a:solidFill>
                  <a:srgbClr val="0000FF"/>
                </a:solidFill>
              </a:rPr>
              <a:t> + … + (</a:t>
            </a:r>
            <a:r>
              <a:rPr lang="en-US" sz="2400" i="1" dirty="0">
                <a:solidFill>
                  <a:srgbClr val="0000FF"/>
                </a:solidFill>
              </a:rPr>
              <a:t>y</a:t>
            </a:r>
            <a:r>
              <a:rPr lang="en-US" sz="2400" dirty="0">
                <a:solidFill>
                  <a:srgbClr val="0000FF"/>
                </a:solidFill>
              </a:rPr>
              <a:t>-1)</a:t>
            </a:r>
            <a:r>
              <a:rPr lang="en-US" sz="2400" baseline="30000" dirty="0">
                <a:solidFill>
                  <a:srgbClr val="0000FF"/>
                </a:solidFill>
              </a:rPr>
              <a:t> 2</a:t>
            </a:r>
            <a:r>
              <a:rPr lang="en-US" sz="2400" dirty="0">
                <a:solidFill>
                  <a:srgbClr val="0000FF"/>
                </a:solidFill>
              </a:rPr>
              <a:t> + </a:t>
            </a:r>
            <a:r>
              <a:rPr lang="en-US" sz="2400" i="1" dirty="0">
                <a:solidFill>
                  <a:srgbClr val="0000FF"/>
                </a:solidFill>
              </a:rPr>
              <a:t>y</a:t>
            </a:r>
            <a:r>
              <a:rPr lang="en-US" sz="2400" baseline="30000" dirty="0">
                <a:solidFill>
                  <a:srgbClr val="0000FF"/>
                </a:solidFill>
              </a:rPr>
              <a:t>2</a:t>
            </a:r>
          </a:p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sz="2800" dirty="0"/>
              <a:t>For example</a:t>
            </a:r>
          </a:p>
          <a:p>
            <a:pPr lvl="1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tabLst>
                <a:tab pos="744538" algn="l"/>
              </a:tabLst>
            </a:pPr>
            <a:r>
              <a:rPr lang="en-US" sz="2400" dirty="0"/>
              <a:t>		</a:t>
            </a:r>
            <a:r>
              <a:rPr lang="en-US" sz="2400" dirty="0" err="1"/>
              <a:t>sumSq</a:t>
            </a:r>
            <a:r>
              <a:rPr lang="en-US" sz="2400" dirty="0"/>
              <a:t>(5,10) = 5</a:t>
            </a:r>
            <a:r>
              <a:rPr lang="en-US" sz="2400" baseline="30000" dirty="0"/>
              <a:t>2</a:t>
            </a:r>
            <a:r>
              <a:rPr lang="en-US" sz="2400" dirty="0"/>
              <a:t> + 6</a:t>
            </a:r>
            <a:r>
              <a:rPr lang="en-US" sz="2400" baseline="30000" dirty="0"/>
              <a:t>2</a:t>
            </a:r>
            <a:r>
              <a:rPr lang="en-US" sz="2400" dirty="0"/>
              <a:t> + 7</a:t>
            </a:r>
            <a:r>
              <a:rPr lang="en-US" sz="2400" baseline="30000" dirty="0"/>
              <a:t>2</a:t>
            </a:r>
            <a:r>
              <a:rPr lang="en-US" sz="2400" dirty="0"/>
              <a:t> + 8</a:t>
            </a:r>
            <a:r>
              <a:rPr lang="en-US" sz="2400" baseline="30000" dirty="0"/>
              <a:t>2</a:t>
            </a:r>
            <a:r>
              <a:rPr lang="en-US" sz="2400" dirty="0"/>
              <a:t> + 9</a:t>
            </a:r>
            <a:r>
              <a:rPr lang="en-US" sz="2400" baseline="30000" dirty="0"/>
              <a:t>2</a:t>
            </a:r>
            <a:r>
              <a:rPr lang="en-US" sz="2400" dirty="0"/>
              <a:t> + 10</a:t>
            </a:r>
            <a:r>
              <a:rPr lang="en-US" sz="2400" baseline="30000" dirty="0"/>
              <a:t>2</a:t>
            </a:r>
            <a:r>
              <a:rPr lang="en-US" sz="2400" dirty="0"/>
              <a:t> = 355 </a:t>
            </a:r>
          </a:p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How do you break this problem into smaller problems?</a:t>
            </a:r>
          </a:p>
          <a:p>
            <a:pPr marL="615633" lvl="1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How many ways can it be done?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8CF9FE-FD95-E478-DAA3-35DFFBAAD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8543712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Think: Sum of Squares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Unit23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436915"/>
            <a:ext cx="8229600" cy="535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Version 1: </a:t>
            </a:r>
            <a:r>
              <a:rPr lang="en-US">
                <a:solidFill>
                  <a:srgbClr val="0000FF"/>
                </a:solidFill>
              </a:rPr>
              <a:t>‘going up’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39055" y="1947004"/>
            <a:ext cx="6325849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sumSq1(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y) 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(x == y) 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x * x;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return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x * x + sumSq1(x+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, y);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57200" y="3612987"/>
            <a:ext cx="8229600" cy="53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Version 2: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‘going down’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39055" y="4123076"/>
            <a:ext cx="6325849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sumSq2(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y) 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(x == y) 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y * y;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return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y * y + sumSq2(x, y-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AA7C40-A21F-8E31-19F5-42F8BBFF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27CF8D-9BB6-0C39-9BBA-08CDD54C5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8999" y="3070388"/>
            <a:ext cx="4275945" cy="4001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 err="1"/>
              <a:t>sumSq</a:t>
            </a:r>
            <a:r>
              <a:rPr lang="en-US" sz="2000" dirty="0"/>
              <a:t>(5, 10) = 5 * 5 + </a:t>
            </a:r>
            <a:r>
              <a:rPr lang="en-US" sz="2000" dirty="0" err="1"/>
              <a:t>sumSq</a:t>
            </a:r>
            <a:r>
              <a:rPr lang="en-US" sz="2000" dirty="0"/>
              <a:t>(6,10)</a:t>
            </a:r>
            <a:endParaRPr lang="en-SG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8B6148-2E57-8BFF-6DE9-4E0A61A16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8688" y="5246460"/>
            <a:ext cx="4401312" cy="4001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 err="1"/>
              <a:t>sumSq</a:t>
            </a:r>
            <a:r>
              <a:rPr lang="en-US" sz="2000" dirty="0"/>
              <a:t>(5, 10) = 10 * 10 + </a:t>
            </a:r>
            <a:r>
              <a:rPr lang="en-US" sz="2000" dirty="0" err="1"/>
              <a:t>sumSq</a:t>
            </a:r>
            <a:r>
              <a:rPr lang="en-US" sz="2000" dirty="0"/>
              <a:t>(5,9)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1365241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build="p"/>
      <p:bldP spid="14" grpId="0" animBg="1"/>
      <p:bldP spid="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Think: Sum of Squares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Unit23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17024"/>
            <a:ext cx="2514600" cy="535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Trace trees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676400" y="2133600"/>
            <a:ext cx="2133600" cy="347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sumSq1(5,10)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676400" y="2819400"/>
            <a:ext cx="2057400" cy="347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sumSq1(6,10)</a:t>
            </a: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2362200" y="2514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676400" y="3505200"/>
            <a:ext cx="2133600" cy="347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sumSq1(7,10)</a:t>
            </a: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2362200" y="3200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676400" y="4191000"/>
            <a:ext cx="2133600" cy="347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sumSq1(8,10)</a:t>
            </a:r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>
            <a:off x="2362200" y="3886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676400" y="4876800"/>
            <a:ext cx="2133600" cy="347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sumSq1(9,10)</a:t>
            </a: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2362200" y="4572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1676400" y="5562600"/>
            <a:ext cx="2209800" cy="347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sumSq1(10,10)</a:t>
            </a:r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2362200" y="5257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2133600" y="6248400"/>
            <a:ext cx="457200" cy="3302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100</a:t>
            </a:r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>
            <a:off x="2362200" y="5867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2514600" y="5257800"/>
            <a:ext cx="457200" cy="3302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100</a:t>
            </a:r>
          </a:p>
        </p:txBody>
      </p:sp>
      <p:sp>
        <p:nvSpPr>
          <p:cNvPr id="25" name="Text Box 18"/>
          <p:cNvSpPr txBox="1">
            <a:spLocks noChangeArrowheads="1"/>
          </p:cNvSpPr>
          <p:nvPr/>
        </p:nvSpPr>
        <p:spPr bwMode="auto">
          <a:xfrm>
            <a:off x="1752600" y="5257800"/>
            <a:ext cx="457200" cy="317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+</a:t>
            </a:r>
          </a:p>
        </p:txBody>
      </p:sp>
      <p:sp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1371600" y="5257800"/>
            <a:ext cx="457200" cy="330200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81</a:t>
            </a:r>
          </a:p>
        </p:txBody>
      </p: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2514600" y="4572000"/>
            <a:ext cx="457200" cy="3302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181</a:t>
            </a: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1752600" y="4572000"/>
            <a:ext cx="457200" cy="317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+</a:t>
            </a:r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1371600" y="4572000"/>
            <a:ext cx="457200" cy="330200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64</a:t>
            </a:r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2514600" y="3886200"/>
            <a:ext cx="457200" cy="3302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245</a:t>
            </a: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1752600" y="3886200"/>
            <a:ext cx="457200" cy="317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+</a:t>
            </a: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1371600" y="3886200"/>
            <a:ext cx="457200" cy="330200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49</a:t>
            </a:r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2514600" y="3200400"/>
            <a:ext cx="457200" cy="3302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294</a:t>
            </a:r>
          </a:p>
        </p:txBody>
      </p: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1752600" y="3200400"/>
            <a:ext cx="457200" cy="317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+</a:t>
            </a:r>
          </a:p>
        </p:txBody>
      </p:sp>
      <p:sp>
        <p:nvSpPr>
          <p:cNvPr id="35" name="Text Box 28"/>
          <p:cNvSpPr txBox="1">
            <a:spLocks noChangeArrowheads="1"/>
          </p:cNvSpPr>
          <p:nvPr/>
        </p:nvSpPr>
        <p:spPr bwMode="auto">
          <a:xfrm>
            <a:off x="1371600" y="3200400"/>
            <a:ext cx="457200" cy="330200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36</a:t>
            </a: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2514600" y="2514600"/>
            <a:ext cx="457200" cy="3302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330</a:t>
            </a:r>
          </a:p>
        </p:txBody>
      </p:sp>
      <p:sp>
        <p:nvSpPr>
          <p:cNvPr id="37" name="Text Box 30"/>
          <p:cNvSpPr txBox="1">
            <a:spLocks noChangeArrowheads="1"/>
          </p:cNvSpPr>
          <p:nvPr/>
        </p:nvSpPr>
        <p:spPr bwMode="auto">
          <a:xfrm>
            <a:off x="1752600" y="2514600"/>
            <a:ext cx="457200" cy="317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+</a:t>
            </a:r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1371600" y="2514600"/>
            <a:ext cx="457200" cy="330200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25</a:t>
            </a:r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1981200" y="1752600"/>
            <a:ext cx="457200" cy="3302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355</a:t>
            </a:r>
          </a:p>
        </p:txBody>
      </p:sp>
      <p:grpSp>
        <p:nvGrpSpPr>
          <p:cNvPr id="40" name="Group 33"/>
          <p:cNvGrpSpPr>
            <a:grpSpLocks/>
          </p:cNvGrpSpPr>
          <p:nvPr/>
        </p:nvGrpSpPr>
        <p:grpSpPr bwMode="auto">
          <a:xfrm>
            <a:off x="5181600" y="1752600"/>
            <a:ext cx="2514600" cy="4826000"/>
            <a:chOff x="3264" y="1104"/>
            <a:chExt cx="1584" cy="3040"/>
          </a:xfrm>
        </p:grpSpPr>
        <p:sp>
          <p:nvSpPr>
            <p:cNvPr id="41" name="Text Box 34"/>
            <p:cNvSpPr txBox="1">
              <a:spLocks noChangeArrowheads="1"/>
            </p:cNvSpPr>
            <p:nvPr/>
          </p:nvSpPr>
          <p:spPr bwMode="auto">
            <a:xfrm>
              <a:off x="3456" y="1344"/>
              <a:ext cx="1392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sumSq2(5,10)</a:t>
              </a:r>
            </a:p>
          </p:txBody>
        </p:sp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3456" y="1776"/>
              <a:ext cx="1296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sumSq2(5,9)</a:t>
              </a:r>
            </a:p>
          </p:txBody>
        </p:sp>
        <p:sp>
          <p:nvSpPr>
            <p:cNvPr id="43" name="Line 36"/>
            <p:cNvSpPr>
              <a:spLocks noChangeShapeType="1"/>
            </p:cNvSpPr>
            <p:nvPr/>
          </p:nvSpPr>
          <p:spPr bwMode="auto">
            <a:xfrm>
              <a:off x="3888" y="1584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44" name="Text Box 37"/>
            <p:cNvSpPr txBox="1">
              <a:spLocks noChangeArrowheads="1"/>
            </p:cNvSpPr>
            <p:nvPr/>
          </p:nvSpPr>
          <p:spPr bwMode="auto">
            <a:xfrm>
              <a:off x="3456" y="2208"/>
              <a:ext cx="1248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sumSq2(5,8)</a:t>
              </a:r>
            </a:p>
          </p:txBody>
        </p:sp>
        <p:sp>
          <p:nvSpPr>
            <p:cNvPr id="45" name="Line 38"/>
            <p:cNvSpPr>
              <a:spLocks noChangeShapeType="1"/>
            </p:cNvSpPr>
            <p:nvPr/>
          </p:nvSpPr>
          <p:spPr bwMode="auto">
            <a:xfrm>
              <a:off x="3888" y="2016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46" name="Text Box 39"/>
            <p:cNvSpPr txBox="1">
              <a:spLocks noChangeArrowheads="1"/>
            </p:cNvSpPr>
            <p:nvPr/>
          </p:nvSpPr>
          <p:spPr bwMode="auto">
            <a:xfrm>
              <a:off x="3456" y="2640"/>
              <a:ext cx="1248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sumSq2(5,7)</a:t>
              </a: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>
              <a:off x="3888" y="2448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48" name="Text Box 41"/>
            <p:cNvSpPr txBox="1">
              <a:spLocks noChangeArrowheads="1"/>
            </p:cNvSpPr>
            <p:nvPr/>
          </p:nvSpPr>
          <p:spPr bwMode="auto">
            <a:xfrm>
              <a:off x="3456" y="3072"/>
              <a:ext cx="1248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sumSq2(5,6)</a:t>
              </a:r>
            </a:p>
          </p:txBody>
        </p:sp>
        <p:sp>
          <p:nvSpPr>
            <p:cNvPr id="49" name="Line 42"/>
            <p:cNvSpPr>
              <a:spLocks noChangeShapeType="1"/>
            </p:cNvSpPr>
            <p:nvPr/>
          </p:nvSpPr>
          <p:spPr bwMode="auto">
            <a:xfrm>
              <a:off x="3888" y="2880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50" name="Text Box 43"/>
            <p:cNvSpPr txBox="1">
              <a:spLocks noChangeArrowheads="1"/>
            </p:cNvSpPr>
            <p:nvPr/>
          </p:nvSpPr>
          <p:spPr bwMode="auto">
            <a:xfrm>
              <a:off x="3456" y="3504"/>
              <a:ext cx="1248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sumSq2(5,5)</a:t>
              </a:r>
            </a:p>
          </p:txBody>
        </p:sp>
        <p:sp>
          <p:nvSpPr>
            <p:cNvPr id="51" name="Line 44"/>
            <p:cNvSpPr>
              <a:spLocks noChangeShapeType="1"/>
            </p:cNvSpPr>
            <p:nvPr/>
          </p:nvSpPr>
          <p:spPr bwMode="auto">
            <a:xfrm>
              <a:off x="3888" y="3312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52" name="Text Box 45"/>
            <p:cNvSpPr txBox="1">
              <a:spLocks noChangeArrowheads="1"/>
            </p:cNvSpPr>
            <p:nvPr/>
          </p:nvSpPr>
          <p:spPr bwMode="auto">
            <a:xfrm>
              <a:off x="3744" y="3936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25</a:t>
              </a:r>
            </a:p>
          </p:txBody>
        </p:sp>
        <p:sp>
          <p:nvSpPr>
            <p:cNvPr id="53" name="Line 46"/>
            <p:cNvSpPr>
              <a:spLocks noChangeShapeType="1"/>
            </p:cNvSpPr>
            <p:nvPr/>
          </p:nvSpPr>
          <p:spPr bwMode="auto">
            <a:xfrm>
              <a:off x="3888" y="3696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54" name="Text Box 47"/>
            <p:cNvSpPr txBox="1">
              <a:spLocks noChangeArrowheads="1"/>
            </p:cNvSpPr>
            <p:nvPr/>
          </p:nvSpPr>
          <p:spPr bwMode="auto">
            <a:xfrm>
              <a:off x="3984" y="3312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25</a:t>
              </a:r>
            </a:p>
          </p:txBody>
        </p:sp>
        <p:sp>
          <p:nvSpPr>
            <p:cNvPr id="55" name="Text Box 48"/>
            <p:cNvSpPr txBox="1">
              <a:spLocks noChangeArrowheads="1"/>
            </p:cNvSpPr>
            <p:nvPr/>
          </p:nvSpPr>
          <p:spPr bwMode="auto">
            <a:xfrm>
              <a:off x="3504" y="3312"/>
              <a:ext cx="288" cy="2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+</a:t>
              </a:r>
            </a:p>
          </p:txBody>
        </p:sp>
        <p:sp>
          <p:nvSpPr>
            <p:cNvPr id="56" name="Text Box 49"/>
            <p:cNvSpPr txBox="1">
              <a:spLocks noChangeArrowheads="1"/>
            </p:cNvSpPr>
            <p:nvPr/>
          </p:nvSpPr>
          <p:spPr bwMode="auto">
            <a:xfrm>
              <a:off x="3264" y="3312"/>
              <a:ext cx="288" cy="208"/>
            </a:xfrm>
            <a:prstGeom prst="rect">
              <a:avLst/>
            </a:prstGeom>
            <a:solidFill>
              <a:srgbClr val="CC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36</a:t>
              </a:r>
            </a:p>
          </p:txBody>
        </p:sp>
        <p:sp>
          <p:nvSpPr>
            <p:cNvPr id="57" name="Text Box 50"/>
            <p:cNvSpPr txBox="1">
              <a:spLocks noChangeArrowheads="1"/>
            </p:cNvSpPr>
            <p:nvPr/>
          </p:nvSpPr>
          <p:spPr bwMode="auto">
            <a:xfrm>
              <a:off x="3984" y="2880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61</a:t>
              </a:r>
            </a:p>
          </p:txBody>
        </p:sp>
        <p:sp>
          <p:nvSpPr>
            <p:cNvPr id="58" name="Text Box 51"/>
            <p:cNvSpPr txBox="1">
              <a:spLocks noChangeArrowheads="1"/>
            </p:cNvSpPr>
            <p:nvPr/>
          </p:nvSpPr>
          <p:spPr bwMode="auto">
            <a:xfrm>
              <a:off x="3504" y="2880"/>
              <a:ext cx="288" cy="2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+</a:t>
              </a:r>
            </a:p>
          </p:txBody>
        </p:sp>
        <p:sp>
          <p:nvSpPr>
            <p:cNvPr id="59" name="Text Box 52"/>
            <p:cNvSpPr txBox="1">
              <a:spLocks noChangeArrowheads="1"/>
            </p:cNvSpPr>
            <p:nvPr/>
          </p:nvSpPr>
          <p:spPr bwMode="auto">
            <a:xfrm>
              <a:off x="3264" y="2880"/>
              <a:ext cx="288" cy="208"/>
            </a:xfrm>
            <a:prstGeom prst="rect">
              <a:avLst/>
            </a:prstGeom>
            <a:solidFill>
              <a:srgbClr val="CC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49</a:t>
              </a:r>
            </a:p>
          </p:txBody>
        </p:sp>
        <p:sp>
          <p:nvSpPr>
            <p:cNvPr id="60" name="Text Box 53"/>
            <p:cNvSpPr txBox="1">
              <a:spLocks noChangeArrowheads="1"/>
            </p:cNvSpPr>
            <p:nvPr/>
          </p:nvSpPr>
          <p:spPr bwMode="auto">
            <a:xfrm>
              <a:off x="3984" y="2448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110</a:t>
              </a:r>
            </a:p>
          </p:txBody>
        </p:sp>
        <p:sp>
          <p:nvSpPr>
            <p:cNvPr id="61" name="Text Box 54"/>
            <p:cNvSpPr txBox="1">
              <a:spLocks noChangeArrowheads="1"/>
            </p:cNvSpPr>
            <p:nvPr/>
          </p:nvSpPr>
          <p:spPr bwMode="auto">
            <a:xfrm>
              <a:off x="3504" y="2448"/>
              <a:ext cx="288" cy="2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+</a:t>
              </a:r>
            </a:p>
          </p:txBody>
        </p:sp>
        <p:sp>
          <p:nvSpPr>
            <p:cNvPr id="62" name="Text Box 55"/>
            <p:cNvSpPr txBox="1">
              <a:spLocks noChangeArrowheads="1"/>
            </p:cNvSpPr>
            <p:nvPr/>
          </p:nvSpPr>
          <p:spPr bwMode="auto">
            <a:xfrm>
              <a:off x="3264" y="2448"/>
              <a:ext cx="288" cy="208"/>
            </a:xfrm>
            <a:prstGeom prst="rect">
              <a:avLst/>
            </a:prstGeom>
            <a:solidFill>
              <a:srgbClr val="CC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64</a:t>
              </a:r>
            </a:p>
          </p:txBody>
        </p:sp>
        <p:sp>
          <p:nvSpPr>
            <p:cNvPr id="63" name="Text Box 56"/>
            <p:cNvSpPr txBox="1">
              <a:spLocks noChangeArrowheads="1"/>
            </p:cNvSpPr>
            <p:nvPr/>
          </p:nvSpPr>
          <p:spPr bwMode="auto">
            <a:xfrm>
              <a:off x="3984" y="2016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174</a:t>
              </a:r>
            </a:p>
          </p:txBody>
        </p:sp>
        <p:sp>
          <p:nvSpPr>
            <p:cNvPr id="64" name="Text Box 57"/>
            <p:cNvSpPr txBox="1">
              <a:spLocks noChangeArrowheads="1"/>
            </p:cNvSpPr>
            <p:nvPr/>
          </p:nvSpPr>
          <p:spPr bwMode="auto">
            <a:xfrm>
              <a:off x="3504" y="2016"/>
              <a:ext cx="288" cy="2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+</a:t>
              </a:r>
            </a:p>
          </p:txBody>
        </p:sp>
        <p:sp>
          <p:nvSpPr>
            <p:cNvPr id="65" name="Text Box 58"/>
            <p:cNvSpPr txBox="1">
              <a:spLocks noChangeArrowheads="1"/>
            </p:cNvSpPr>
            <p:nvPr/>
          </p:nvSpPr>
          <p:spPr bwMode="auto">
            <a:xfrm>
              <a:off x="3264" y="2016"/>
              <a:ext cx="288" cy="208"/>
            </a:xfrm>
            <a:prstGeom prst="rect">
              <a:avLst/>
            </a:prstGeom>
            <a:solidFill>
              <a:srgbClr val="CC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81</a:t>
              </a:r>
            </a:p>
          </p:txBody>
        </p:sp>
        <p:sp>
          <p:nvSpPr>
            <p:cNvPr id="66" name="Text Box 59"/>
            <p:cNvSpPr txBox="1">
              <a:spLocks noChangeArrowheads="1"/>
            </p:cNvSpPr>
            <p:nvPr/>
          </p:nvSpPr>
          <p:spPr bwMode="auto">
            <a:xfrm>
              <a:off x="3984" y="1584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255</a:t>
              </a:r>
            </a:p>
          </p:txBody>
        </p:sp>
        <p:sp>
          <p:nvSpPr>
            <p:cNvPr id="67" name="Text Box 60"/>
            <p:cNvSpPr txBox="1">
              <a:spLocks noChangeArrowheads="1"/>
            </p:cNvSpPr>
            <p:nvPr/>
          </p:nvSpPr>
          <p:spPr bwMode="auto">
            <a:xfrm>
              <a:off x="3504" y="1584"/>
              <a:ext cx="288" cy="2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+</a:t>
              </a:r>
            </a:p>
          </p:txBody>
        </p:sp>
        <p:sp>
          <p:nvSpPr>
            <p:cNvPr id="68" name="Text Box 61"/>
            <p:cNvSpPr txBox="1">
              <a:spLocks noChangeArrowheads="1"/>
            </p:cNvSpPr>
            <p:nvPr/>
          </p:nvSpPr>
          <p:spPr bwMode="auto">
            <a:xfrm>
              <a:off x="3264" y="1584"/>
              <a:ext cx="288" cy="208"/>
            </a:xfrm>
            <a:prstGeom prst="rect">
              <a:avLst/>
            </a:prstGeom>
            <a:solidFill>
              <a:srgbClr val="CC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100</a:t>
              </a:r>
            </a:p>
          </p:txBody>
        </p:sp>
        <p:sp>
          <p:nvSpPr>
            <p:cNvPr id="69" name="Text Box 62"/>
            <p:cNvSpPr txBox="1">
              <a:spLocks noChangeArrowheads="1"/>
            </p:cNvSpPr>
            <p:nvPr/>
          </p:nvSpPr>
          <p:spPr bwMode="auto">
            <a:xfrm>
              <a:off x="3648" y="1104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355</a:t>
              </a:r>
            </a:p>
          </p:txBody>
        </p:sp>
      </p:grpSp>
      <p:sp>
        <p:nvSpPr>
          <p:cNvPr id="70" name="Line 63"/>
          <p:cNvSpPr>
            <a:spLocks noChangeShapeType="1"/>
          </p:cNvSpPr>
          <p:nvPr/>
        </p:nvSpPr>
        <p:spPr bwMode="auto">
          <a:xfrm>
            <a:off x="4572000" y="1524000"/>
            <a:ext cx="0" cy="5029200"/>
          </a:xfrm>
          <a:prstGeom prst="line">
            <a:avLst/>
          </a:prstGeom>
          <a:noFill/>
          <a:ln w="317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D34FF4-A958-4C75-27D7-EF621EE45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8906387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utoUpdateAnimBg="0"/>
      <p:bldP spid="13" grpId="0" animBg="1"/>
      <p:bldP spid="14" grpId="0" autoUpdateAnimBg="0"/>
      <p:bldP spid="15" grpId="0" animBg="1"/>
      <p:bldP spid="16" grpId="0" autoUpdateAnimBg="0"/>
      <p:bldP spid="17" grpId="0" animBg="1"/>
      <p:bldP spid="18" grpId="0" autoUpdateAnimBg="0"/>
      <p:bldP spid="19" grpId="0" animBg="1"/>
      <p:bldP spid="20" grpId="0" autoUpdateAnimBg="0"/>
      <p:bldP spid="21" grpId="0" animBg="1"/>
      <p:bldP spid="22" grpId="0" animBg="1" autoUpdateAnimBg="0"/>
      <p:bldP spid="23" grpId="0" animBg="1"/>
      <p:bldP spid="24" grpId="0" animBg="1" autoUpdateAnimBg="0"/>
      <p:bldP spid="25" grpId="0" autoUpdateAnimBg="0"/>
      <p:bldP spid="26" grpId="0" animBg="1" autoUpdateAnimBg="0"/>
      <p:bldP spid="27" grpId="0" animBg="1" autoUpdateAnimBg="0"/>
      <p:bldP spid="28" grpId="0" autoUpdateAnimBg="0"/>
      <p:bldP spid="29" grpId="0" animBg="1" autoUpdateAnimBg="0"/>
      <p:bldP spid="30" grpId="0" animBg="1" autoUpdateAnimBg="0"/>
      <p:bldP spid="31" grpId="0" autoUpdateAnimBg="0"/>
      <p:bldP spid="32" grpId="0" animBg="1" autoUpdateAnimBg="0"/>
      <p:bldP spid="33" grpId="0" animBg="1" autoUpdateAnimBg="0"/>
      <p:bldP spid="34" grpId="0" autoUpdateAnimBg="0"/>
      <p:bldP spid="35" grpId="0" animBg="1" autoUpdateAnimBg="0"/>
      <p:bldP spid="36" grpId="0" animBg="1" autoUpdateAnimBg="0"/>
      <p:bldP spid="37" grpId="0" autoUpdateAnimBg="0"/>
      <p:bldP spid="38" grpId="0" animBg="1" autoUpdateAnimBg="0"/>
      <p:bldP spid="39" grpId="0" animBg="1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77</TotalTime>
  <Words>3622</Words>
  <Application>Microsoft Office PowerPoint</Application>
  <PresentationFormat>On-screen Show (4:3)</PresentationFormat>
  <Paragraphs>720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Courier New</vt:lpstr>
      <vt:lpstr>Monotype Corsiva</vt:lpstr>
      <vt:lpstr>Symbol</vt:lpstr>
      <vt:lpstr>Times New Roman</vt:lpstr>
      <vt:lpstr>Wingdings</vt:lpstr>
      <vt:lpstr>Clarity</vt:lpstr>
      <vt:lpstr>PowerPoint Presentation</vt:lpstr>
      <vt:lpstr>Unit 23: Tower of Hanoi</vt:lpstr>
      <vt:lpstr>Gist of Recursion</vt:lpstr>
      <vt:lpstr>Gist of Recursion</vt:lpstr>
      <vt:lpstr>Gist of Recursion</vt:lpstr>
      <vt:lpstr>Thinking Recursively</vt:lpstr>
      <vt:lpstr>Think: Sum of Squares</vt:lpstr>
      <vt:lpstr>Think: Sum of Squares</vt:lpstr>
      <vt:lpstr>Think: Sum of Squares</vt:lpstr>
      <vt:lpstr>Think: Sum of Squares</vt:lpstr>
      <vt:lpstr>Think: Sum of Squares</vt:lpstr>
      <vt:lpstr>Common Types of Recursion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Tower Of Hanoi</vt:lpstr>
      <vt:lpstr>PowerPoint Presentation</vt:lpstr>
      <vt:lpstr>Unit 24: Permutation</vt:lpstr>
      <vt:lpstr>Permutation</vt:lpstr>
      <vt:lpstr>Permutation</vt:lpstr>
      <vt:lpstr>Permutation</vt:lpstr>
      <vt:lpstr>Permutation</vt:lpstr>
      <vt:lpstr>Permutation</vt:lpstr>
      <vt:lpstr>Permutation</vt:lpstr>
      <vt:lpstr>PowerPoint Presentation</vt:lpstr>
      <vt:lpstr>Unit 25: N Queens</vt:lpstr>
      <vt:lpstr>N Queens</vt:lpstr>
      <vt:lpstr>N Queens</vt:lpstr>
      <vt:lpstr>N Queens</vt:lpstr>
      <vt:lpstr>N Queens</vt:lpstr>
      <vt:lpstr>N Queens</vt:lpstr>
      <vt:lpstr>N Queens</vt:lpstr>
      <vt:lpstr>Homework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</cp:revision>
  <cp:lastPrinted>2014-06-20T04:24:53Z</cp:lastPrinted>
  <dcterms:created xsi:type="dcterms:W3CDTF">1998-09-05T15:03:32Z</dcterms:created>
  <dcterms:modified xsi:type="dcterms:W3CDTF">2025-04-01T01:47:39Z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