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605" r:id="rId3"/>
    <p:sldId id="639" r:id="rId4"/>
    <p:sldId id="640" r:id="rId5"/>
    <p:sldId id="649" r:id="rId6"/>
    <p:sldId id="641" r:id="rId7"/>
    <p:sldId id="607" r:id="rId8"/>
    <p:sldId id="648" r:id="rId9"/>
    <p:sldId id="650" r:id="rId10"/>
    <p:sldId id="646" r:id="rId11"/>
    <p:sldId id="647" r:id="rId12"/>
    <p:sldId id="602" r:id="rId13"/>
    <p:sldId id="525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5DC527E6-ABEF-4CCC-BFCE-174E57066325}"/>
    <pc:docChg chg="modSld modMainMaster">
      <pc:chgData name="Zhao Jin" userId="cd05a825-544c-438a-9ba1-08e63db50b47" providerId="ADAL" clId="{5DC527E6-ABEF-4CCC-BFCE-174E57066325}" dt="2024-02-01T09:43:40.170" v="2"/>
      <pc:docMkLst>
        <pc:docMk/>
      </pc:docMkLst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4078418712" sldId="525"/>
        </pc:sldMkLst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427618944" sldId="553"/>
        </pc:sldMkLst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3737971943" sldId="637"/>
        </pc:sldMkLst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252576829" sldId="639"/>
        </pc:sldMkLst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649273319" sldId="640"/>
        </pc:sldMkLst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3269496185" sldId="641"/>
        </pc:sldMkLst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179750071" sldId="642"/>
        </pc:sldMkLst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723901272" sldId="643"/>
        </pc:sldMkLst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514327557" sldId="644"/>
        </pc:sldMkLst>
      </pc:sldChg>
      <pc:sldChg chg="modSp mod">
        <pc:chgData name="Zhao Jin" userId="cd05a825-544c-438a-9ba1-08e63db50b47" providerId="ADAL" clId="{5DC527E6-ABEF-4CCC-BFCE-174E57066325}" dt="2024-02-01T09:43:40.170" v="2"/>
        <pc:sldMkLst>
          <pc:docMk/>
          <pc:sldMk cId="1862784809" sldId="645"/>
        </pc:sldMkLst>
      </pc:sldChg>
      <pc:sldMasterChg chg="modSp modSldLayout">
        <pc:chgData name="Zhao Jin" userId="cd05a825-544c-438a-9ba1-08e63db50b47" providerId="ADAL" clId="{5DC527E6-ABEF-4CCC-BFCE-174E57066325}" dt="2024-02-01T09:43:40.170" v="2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</pc:sldChg>
    </pc:docChg>
  </pc:docChgLst>
  <pc:docChgLst>
    <pc:chgData name="Zhao Jin" userId="cd05a825-544c-438a-9ba1-08e63db50b47" providerId="ADAL" clId="{0A664A9B-0716-4783-80B0-C58E252E0430}"/>
    <pc:docChg chg="modSld">
      <pc:chgData name="Zhao Jin" userId="cd05a825-544c-438a-9ba1-08e63db50b47" providerId="ADAL" clId="{0A664A9B-0716-4783-80B0-C58E252E0430}" dt="2025-03-17T06:26:20.353" v="10" actId="1035"/>
      <pc:docMkLst>
        <pc:docMk/>
      </pc:docMkLst>
      <pc:sldChg chg="modSp mod">
        <pc:chgData name="Zhao Jin" userId="cd05a825-544c-438a-9ba1-08e63db50b47" providerId="ADAL" clId="{0A664A9B-0716-4783-80B0-C58E252E0430}" dt="2025-03-17T06:26:17.945" v="9" actId="1036"/>
        <pc:sldMkLst>
          <pc:docMk/>
          <pc:sldMk cId="1252576829" sldId="639"/>
        </pc:sldMkLst>
        <pc:spChg chg="mod">
          <ac:chgData name="Zhao Jin" userId="cd05a825-544c-438a-9ba1-08e63db50b47" providerId="ADAL" clId="{0A664A9B-0716-4783-80B0-C58E252E0430}" dt="2025-03-17T06:26:17.945" v="9" actId="1036"/>
          <ac:spMkLst>
            <pc:docMk/>
            <pc:sldMk cId="1252576829" sldId="639"/>
            <ac:spMk id="2" creationId="{00000000-0000-0000-0000-000000000000}"/>
          </ac:spMkLst>
        </pc:spChg>
      </pc:sldChg>
      <pc:sldChg chg="modSp mod">
        <pc:chgData name="Zhao Jin" userId="cd05a825-544c-438a-9ba1-08e63db50b47" providerId="ADAL" clId="{0A664A9B-0716-4783-80B0-C58E252E0430}" dt="2025-03-17T06:26:20.353" v="10" actId="1035"/>
        <pc:sldMkLst>
          <pc:docMk/>
          <pc:sldMk cId="649273319" sldId="640"/>
        </pc:sldMkLst>
        <pc:spChg chg="mod">
          <ac:chgData name="Zhao Jin" userId="cd05a825-544c-438a-9ba1-08e63db50b47" providerId="ADAL" clId="{0A664A9B-0716-4783-80B0-C58E252E0430}" dt="2025-03-17T06:26:20.353" v="10" actId="1035"/>
          <ac:spMkLst>
            <pc:docMk/>
            <pc:sldMk cId="649273319" sldId="640"/>
            <ac:spMk id="31" creationId="{D35AD087-9200-0479-C7BA-0A670406DA36}"/>
          </ac:spMkLst>
        </pc:spChg>
        <pc:spChg chg="mod">
          <ac:chgData name="Zhao Jin" userId="cd05a825-544c-438a-9ba1-08e63db50b47" providerId="ADAL" clId="{0A664A9B-0716-4783-80B0-C58E252E0430}" dt="2025-03-17T06:25:40.288" v="6" actId="1035"/>
          <ac:spMkLst>
            <pc:docMk/>
            <pc:sldMk cId="649273319" sldId="640"/>
            <ac:spMk id="34" creationId="{F16147FF-3A0D-315A-C6DB-897676941485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</pc:sldChg>
    </pc:docChg>
  </pc:docChgLst>
  <pc:docChgLst>
    <pc:chgData name="Zhao Jin" userId="cd05a825-544c-438a-9ba1-08e63db50b47" providerId="ADAL" clId="{42CBC425-D3B9-4B8D-B8E2-D6C35D1DE04B}"/>
    <pc:docChg chg="undo redo custSel addSld delSld modSld sldOrd">
      <pc:chgData name="Zhao Jin" userId="cd05a825-544c-438a-9ba1-08e63db50b47" providerId="ADAL" clId="{42CBC425-D3B9-4B8D-B8E2-D6C35D1DE04B}" dt="2024-03-19T03:49:11.589" v="2784" actId="20577"/>
      <pc:docMkLst>
        <pc:docMk/>
      </pc:docMkLst>
      <pc:sldChg chg="modSp mod">
        <pc:chgData name="Zhao Jin" userId="cd05a825-544c-438a-9ba1-08e63db50b47" providerId="ADAL" clId="{42CBC425-D3B9-4B8D-B8E2-D6C35D1DE04B}" dt="2024-03-18T06:34:44.229" v="1847" actId="207"/>
        <pc:sldMkLst>
          <pc:docMk/>
          <pc:sldMk cId="4078418712" sldId="525"/>
        </pc:sldMkLst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1427618944" sldId="553"/>
        </pc:sldMkLst>
      </pc:sldChg>
      <pc:sldChg chg="addSp delSp modSp add mod ord">
        <pc:chgData name="Zhao Jin" userId="cd05a825-544c-438a-9ba1-08e63db50b47" providerId="ADAL" clId="{42CBC425-D3B9-4B8D-B8E2-D6C35D1DE04B}" dt="2024-03-19T00:58:43.663" v="2770" actId="20577"/>
        <pc:sldMkLst>
          <pc:docMk/>
          <pc:sldMk cId="1542002799" sldId="602"/>
        </pc:sldMkLst>
      </pc:sldChg>
      <pc:sldChg chg="delSp modSp add mod modAnim">
        <pc:chgData name="Zhao Jin" userId="cd05a825-544c-438a-9ba1-08e63db50b47" providerId="ADAL" clId="{42CBC425-D3B9-4B8D-B8E2-D6C35D1DE04B}" dt="2024-03-18T06:27:24.898" v="1475" actId="478"/>
        <pc:sldMkLst>
          <pc:docMk/>
          <pc:sldMk cId="2489370454" sldId="605"/>
        </pc:sldMkLst>
      </pc:sldChg>
      <pc:sldChg chg="addSp delSp modSp add mod">
        <pc:chgData name="Zhao Jin" userId="cd05a825-544c-438a-9ba1-08e63db50b47" providerId="ADAL" clId="{42CBC425-D3B9-4B8D-B8E2-D6C35D1DE04B}" dt="2024-03-19T00:56:10.127" v="2766" actId="14100"/>
        <pc:sldMkLst>
          <pc:docMk/>
          <pc:sldMk cId="2649651371" sldId="607"/>
        </pc:sldMkLst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3737971943" sldId="637"/>
        </pc:sldMkLst>
      </pc:sldChg>
      <pc:sldChg chg="addSp delSp modSp mod modAnim">
        <pc:chgData name="Zhao Jin" userId="cd05a825-544c-438a-9ba1-08e63db50b47" providerId="ADAL" clId="{42CBC425-D3B9-4B8D-B8E2-D6C35D1DE04B}" dt="2024-03-19T00:50:09.452" v="2658" actId="1076"/>
        <pc:sldMkLst>
          <pc:docMk/>
          <pc:sldMk cId="1252576829" sldId="639"/>
        </pc:sldMkLst>
      </pc:sldChg>
      <pc:sldChg chg="addSp delSp modSp mod modAnim">
        <pc:chgData name="Zhao Jin" userId="cd05a825-544c-438a-9ba1-08e63db50b47" providerId="ADAL" clId="{42CBC425-D3B9-4B8D-B8E2-D6C35D1DE04B}" dt="2024-03-19T00:55:52.516" v="2760"/>
        <pc:sldMkLst>
          <pc:docMk/>
          <pc:sldMk cId="649273319" sldId="640"/>
        </pc:sldMkLst>
      </pc:sldChg>
      <pc:sldChg chg="addSp delSp modSp mod">
        <pc:chgData name="Zhao Jin" userId="cd05a825-544c-438a-9ba1-08e63db50b47" providerId="ADAL" clId="{42CBC425-D3B9-4B8D-B8E2-D6C35D1DE04B}" dt="2024-03-19T00:53:48.548" v="2758" actId="20577"/>
        <pc:sldMkLst>
          <pc:docMk/>
          <pc:sldMk cId="3269496185" sldId="641"/>
        </pc:sldMkLst>
      </pc:sldChg>
      <pc:sldChg chg="add del">
        <pc:chgData name="Zhao Jin" userId="cd05a825-544c-438a-9ba1-08e63db50b47" providerId="ADAL" clId="{42CBC425-D3B9-4B8D-B8E2-D6C35D1DE04B}" dt="2024-03-18T06:13:37.059" v="495" actId="2696"/>
        <pc:sldMkLst>
          <pc:docMk/>
          <pc:sldMk cId="1179750071" sldId="642"/>
        </pc:sldMkLst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723901272" sldId="643"/>
        </pc:sldMkLst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1514327557" sldId="644"/>
        </pc:sldMkLst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1862784809" sldId="645"/>
        </pc:sldMkLst>
      </pc:sldChg>
      <pc:sldChg chg="modSp add mod">
        <pc:chgData name="Zhao Jin" userId="cd05a825-544c-438a-9ba1-08e63db50b47" providerId="ADAL" clId="{42CBC425-D3B9-4B8D-B8E2-D6C35D1DE04B}" dt="2024-03-19T00:59:41.154" v="2771" actId="404"/>
        <pc:sldMkLst>
          <pc:docMk/>
          <pc:sldMk cId="1288165417" sldId="646"/>
        </pc:sldMkLst>
      </pc:sldChg>
      <pc:sldChg chg="delSp modSp add mod">
        <pc:chgData name="Zhao Jin" userId="cd05a825-544c-438a-9ba1-08e63db50b47" providerId="ADAL" clId="{42CBC425-D3B9-4B8D-B8E2-D6C35D1DE04B}" dt="2024-03-19T00:36:51.614" v="2236" actId="14100"/>
        <pc:sldMkLst>
          <pc:docMk/>
          <pc:sldMk cId="1235845528" sldId="647"/>
        </pc:sldMkLst>
      </pc:sldChg>
      <pc:sldChg chg="addSp delSp modSp add mod">
        <pc:chgData name="Zhao Jin" userId="cd05a825-544c-438a-9ba1-08e63db50b47" providerId="ADAL" clId="{42CBC425-D3B9-4B8D-B8E2-D6C35D1DE04B}" dt="2024-03-19T00:29:59.937" v="1866" actId="20577"/>
        <pc:sldMkLst>
          <pc:docMk/>
          <pc:sldMk cId="3770617452" sldId="648"/>
        </pc:sldMkLst>
      </pc:sldChg>
      <pc:sldChg chg="add del">
        <pc:chgData name="Zhao Jin" userId="cd05a825-544c-438a-9ba1-08e63db50b47" providerId="ADAL" clId="{42CBC425-D3B9-4B8D-B8E2-D6C35D1DE04B}" dt="2024-03-18T06:20:03.873" v="707"/>
        <pc:sldMkLst>
          <pc:docMk/>
          <pc:sldMk cId="2636060289" sldId="649"/>
        </pc:sldMkLst>
      </pc:sldChg>
      <pc:sldChg chg="addSp delSp modSp add mod ord">
        <pc:chgData name="Zhao Jin" userId="cd05a825-544c-438a-9ba1-08e63db50b47" providerId="ADAL" clId="{42CBC425-D3B9-4B8D-B8E2-D6C35D1DE04B}" dt="2024-03-19T00:55:24.295" v="2759" actId="20577"/>
        <pc:sldMkLst>
          <pc:docMk/>
          <pc:sldMk cId="3150831465" sldId="649"/>
        </pc:sldMkLst>
      </pc:sldChg>
      <pc:sldChg chg="delSp modSp add mod">
        <pc:chgData name="Zhao Jin" userId="cd05a825-544c-438a-9ba1-08e63db50b47" providerId="ADAL" clId="{42CBC425-D3B9-4B8D-B8E2-D6C35D1DE04B}" dt="2024-03-19T03:49:11.589" v="2784" actId="20577"/>
        <pc:sldMkLst>
          <pc:docMk/>
          <pc:sldMk cId="571008113" sldId="650"/>
        </pc:sldMkLst>
      </pc:sldChg>
    </pc:docChg>
  </pc:docChgLst>
  <pc:docChgLst>
    <pc:chgData name="Zhao Jin" userId="cd05a825-544c-438a-9ba1-08e63db50b47" providerId="ADAL" clId="{DAF5EBAD-D68B-4913-8181-6560BAA6D225}"/>
    <pc:docChg chg="custSel modSld">
      <pc:chgData name="Zhao Jin" userId="cd05a825-544c-438a-9ba1-08e63db50b47" providerId="ADAL" clId="{DAF5EBAD-D68B-4913-8181-6560BAA6D225}" dt="2024-01-31T05:15:06.024" v="2" actId="27636"/>
      <pc:docMkLst>
        <pc:docMk/>
      </pc:docMkLst>
      <pc:sldChg chg="addSp modSp">
        <pc:chgData name="Zhao Jin" userId="cd05a825-544c-438a-9ba1-08e63db50b47" providerId="ADAL" clId="{DAF5EBAD-D68B-4913-8181-6560BAA6D225}" dt="2024-01-31T05:13:47.240" v="0"/>
        <pc:sldMkLst>
          <pc:docMk/>
          <pc:sldMk cId="0" sldId="256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4078418712" sldId="525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427618944" sldId="553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3737971943" sldId="637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252576829" sldId="639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649273319" sldId="640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3269496185" sldId="641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179750071" sldId="642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723901272" sldId="643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514327557" sldId="644"/>
        </pc:sldMkLst>
      </pc:sldChg>
      <pc:sldChg chg="modSp mod">
        <pc:chgData name="Zhao Jin" userId="cd05a825-544c-438a-9ba1-08e63db50b47" providerId="ADAL" clId="{DAF5EBAD-D68B-4913-8181-6560BAA6D225}" dt="2024-01-31T05:15:06.024" v="2" actId="27636"/>
        <pc:sldMkLst>
          <pc:docMk/>
          <pc:sldMk cId="1862784809" sldId="645"/>
        </pc:sldMkLst>
      </pc:sldChg>
    </pc:docChg>
  </pc:docChgLst>
  <pc:docChgLst>
    <pc:chgData name="Zhao Jin" userId="cd05a825-544c-438a-9ba1-08e63db50b47" providerId="ADAL" clId="{4B210626-01B8-4C7F-B412-3DD94FD28A35}"/>
    <pc:docChg chg="undo custSel addSld delSld modSld sldOrd">
      <pc:chgData name="Zhao Jin" userId="cd05a825-544c-438a-9ba1-08e63db50b47" providerId="ADAL" clId="{4B210626-01B8-4C7F-B412-3DD94FD28A35}" dt="2021-03-11T06:32:04.234" v="1132" actId="20577"/>
      <pc:docMkLst>
        <pc:docMk/>
      </pc:docMkLst>
      <pc:sldChg chg="modSp">
        <pc:chgData name="Zhao Jin" userId="cd05a825-544c-438a-9ba1-08e63db50b47" providerId="ADAL" clId="{4B210626-01B8-4C7F-B412-3DD94FD28A35}" dt="2021-03-10T03:37:00.301" v="0"/>
        <pc:sldMkLst>
          <pc:docMk/>
          <pc:sldMk cId="0" sldId="256"/>
        </pc:sldMkLst>
      </pc:sldChg>
      <pc:sldChg chg="modSp mod">
        <pc:chgData name="Zhao Jin" userId="cd05a825-544c-438a-9ba1-08e63db50b47" providerId="ADAL" clId="{4B210626-01B8-4C7F-B412-3DD94FD28A35}" dt="2021-03-10T04:45:46.418" v="1125" actId="20577"/>
        <pc:sldMkLst>
          <pc:docMk/>
          <pc:sldMk cId="4078418712" sldId="525"/>
        </pc:sldMkLst>
      </pc:sldChg>
      <pc:sldChg chg="modSp add del mod">
        <pc:chgData name="Zhao Jin" userId="cd05a825-544c-438a-9ba1-08e63db50b47" providerId="ADAL" clId="{4B210626-01B8-4C7F-B412-3DD94FD28A35}" dt="2021-03-10T04:32:15.808" v="855"/>
        <pc:sldMkLst>
          <pc:docMk/>
          <pc:sldMk cId="1427618944" sldId="553"/>
        </pc:sldMkLst>
      </pc:sldChg>
      <pc:sldChg chg="modSp add del mod">
        <pc:chgData name="Zhao Jin" userId="cd05a825-544c-438a-9ba1-08e63db50b47" providerId="ADAL" clId="{4B210626-01B8-4C7F-B412-3DD94FD28A35}" dt="2021-03-10T04:23:45.868" v="850" actId="47"/>
        <pc:sldMkLst>
          <pc:docMk/>
          <pc:sldMk cId="1094276337" sldId="601"/>
        </pc:sldMkLst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542002799" sldId="602"/>
        </pc:sldMkLst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2489370454" sldId="605"/>
        </pc:sldMkLst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640598186" sldId="606"/>
        </pc:sldMkLst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282410985" sldId="620"/>
        </pc:sldMkLst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3503582036" sldId="622"/>
        </pc:sldMkLst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258830549" sldId="635"/>
        </pc:sldMkLst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235845528" sldId="637"/>
        </pc:sldMkLst>
      </pc:sldChg>
      <pc:sldChg chg="modSp add mod">
        <pc:chgData name="Zhao Jin" userId="cd05a825-544c-438a-9ba1-08e63db50b47" providerId="ADAL" clId="{4B210626-01B8-4C7F-B412-3DD94FD28A35}" dt="2021-03-10T04:32:17.288" v="856"/>
        <pc:sldMkLst>
          <pc:docMk/>
          <pc:sldMk cId="3737971943" sldId="637"/>
        </pc:sldMkLst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3042096305" sldId="638"/>
        </pc:sldMkLst>
      </pc:sldChg>
      <pc:sldChg chg="addSp delSp modSp add mod">
        <pc:chgData name="Zhao Jin" userId="cd05a825-544c-438a-9ba1-08e63db50b47" providerId="ADAL" clId="{4B210626-01B8-4C7F-B412-3DD94FD28A35}" dt="2021-03-10T04:16:14.178" v="149" actId="1038"/>
        <pc:sldMkLst>
          <pc:docMk/>
          <pc:sldMk cId="1252576829" sldId="639"/>
        </pc:sldMkLst>
      </pc:sldChg>
      <pc:sldChg chg="delSp modSp add mod delAnim">
        <pc:chgData name="Zhao Jin" userId="cd05a825-544c-438a-9ba1-08e63db50b47" providerId="ADAL" clId="{4B210626-01B8-4C7F-B412-3DD94FD28A35}" dt="2021-03-10T04:16:31.221" v="150" actId="478"/>
        <pc:sldMkLst>
          <pc:docMk/>
          <pc:sldMk cId="649273319" sldId="640"/>
        </pc:sldMkLst>
      </pc:sldChg>
      <pc:sldChg chg="addSp delSp modSp add mod">
        <pc:chgData name="Zhao Jin" userId="cd05a825-544c-438a-9ba1-08e63db50b47" providerId="ADAL" clId="{4B210626-01B8-4C7F-B412-3DD94FD28A35}" dt="2021-03-10T04:23:35.650" v="848" actId="478"/>
        <pc:sldMkLst>
          <pc:docMk/>
          <pc:sldMk cId="3269496185" sldId="641"/>
        </pc:sldMkLst>
      </pc:sldChg>
      <pc:sldChg chg="addSp delSp modSp add del mod">
        <pc:chgData name="Zhao Jin" userId="cd05a825-544c-438a-9ba1-08e63db50b47" providerId="ADAL" clId="{4B210626-01B8-4C7F-B412-3DD94FD28A35}" dt="2021-03-10T04:23:45.646" v="849" actId="47"/>
        <pc:sldMkLst>
          <pc:docMk/>
          <pc:sldMk cId="383092526" sldId="642"/>
        </pc:sldMkLst>
      </pc:sldChg>
      <pc:sldChg chg="modSp add mod">
        <pc:chgData name="Zhao Jin" userId="cd05a825-544c-438a-9ba1-08e63db50b47" providerId="ADAL" clId="{4B210626-01B8-4C7F-B412-3DD94FD28A35}" dt="2021-03-10T04:32:14.385" v="854"/>
        <pc:sldMkLst>
          <pc:docMk/>
          <pc:sldMk cId="1179750071" sldId="642"/>
        </pc:sldMkLst>
      </pc:sldChg>
      <pc:sldChg chg="modSp add mod">
        <pc:chgData name="Zhao Jin" userId="cd05a825-544c-438a-9ba1-08e63db50b47" providerId="ADAL" clId="{4B210626-01B8-4C7F-B412-3DD94FD28A35}" dt="2021-03-10T04:32:30.121" v="862" actId="20577"/>
        <pc:sldMkLst>
          <pc:docMk/>
          <pc:sldMk cId="723901272" sldId="643"/>
        </pc:sldMkLst>
      </pc:sldChg>
      <pc:sldChg chg="addSp delSp modSp add del mod ord delAnim">
        <pc:chgData name="Zhao Jin" userId="cd05a825-544c-438a-9ba1-08e63db50b47" providerId="ADAL" clId="{4B210626-01B8-4C7F-B412-3DD94FD28A35}" dt="2021-03-11T06:32:04.234" v="1132" actId="20577"/>
        <pc:sldMkLst>
          <pc:docMk/>
          <pc:sldMk cId="1514327557" sldId="644"/>
        </pc:sldMkLst>
      </pc:sldChg>
      <pc:sldChg chg="addSp delSp modSp add mod addAnim delAnim modAnim">
        <pc:chgData name="Zhao Jin" userId="cd05a825-544c-438a-9ba1-08e63db50b47" providerId="ADAL" clId="{4B210626-01B8-4C7F-B412-3DD94FD28A35}" dt="2021-03-10T04:44:04.452" v="1034" actId="1036"/>
        <pc:sldMkLst>
          <pc:docMk/>
          <pc:sldMk cId="1862784809" sldId="645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8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7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36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4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1E90C5E-295E-476E-AF44-A74CC003D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EFA03-C412-4907-AD8A-ECA10A76777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 </a:t>
            </a:r>
            <a:r>
              <a:rPr lang="en-US" sz="2800">
                <a:solidFill>
                  <a:srgbClr val="0000FF"/>
                </a:solidFill>
              </a:rPr>
              <a:t>char </a:t>
            </a:r>
            <a:r>
              <a:rPr lang="en-US" sz="2800"/>
              <a:t>array terminated by a null character </a:t>
            </a:r>
            <a:r>
              <a:rPr lang="en-US" sz="2800">
                <a:solidFill>
                  <a:srgbClr val="006600"/>
                </a:solidFill>
              </a:rPr>
              <a:t>'\0'</a:t>
            </a:r>
            <a:r>
              <a:rPr lang="en-US" sz="2800"/>
              <a:t> (which has the numeric value </a:t>
            </a:r>
            <a:r>
              <a:rPr lang="en-US" sz="2800">
                <a:solidFill>
                  <a:srgbClr val="C00000"/>
                </a:solidFill>
              </a:rPr>
              <a:t>0</a:t>
            </a:r>
            <a:r>
              <a:rPr lang="en-US" sz="280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6303" y="2212643"/>
            <a:ext cx="767049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2B3CB-3A18-4904-B92B-10421E2CF44A}"/>
              </a:ext>
            </a:extLst>
          </p:cNvPr>
          <p:cNvSpPr txBox="1"/>
          <p:nvPr/>
        </p:nvSpPr>
        <p:spPr>
          <a:xfrm>
            <a:off x="1026578" y="2817106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EA1C5-C26B-4C75-8BA5-D5CB66F74A0E}"/>
              </a:ext>
            </a:extLst>
          </p:cNvPr>
          <p:cNvSpPr txBox="1"/>
          <p:nvPr/>
        </p:nvSpPr>
        <p:spPr>
          <a:xfrm>
            <a:off x="5500099" y="3411300"/>
            <a:ext cx="270895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These two are the same!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19333-5980-4F3B-A9D6-4C44C6ADB80A}"/>
              </a:ext>
            </a:extLst>
          </p:cNvPr>
          <p:cNvSpPr txBox="1"/>
          <p:nvPr/>
        </p:nvSpPr>
        <p:spPr>
          <a:xfrm>
            <a:off x="1039439" y="4005494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4F959-C463-4D51-9AA3-643FAC81E97E}"/>
              </a:ext>
            </a:extLst>
          </p:cNvPr>
          <p:cNvSpPr txBox="1"/>
          <p:nvPr/>
        </p:nvSpPr>
        <p:spPr>
          <a:xfrm>
            <a:off x="4068567" y="4547551"/>
            <a:ext cx="414048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Not a string. Strange errors may occur.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8B0BCC-4DCF-4EC6-AB46-2992AF6D8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39" y="389875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EB6C85-479A-4BE9-8BA4-DB3AC5A607CA}"/>
              </a:ext>
            </a:extLst>
          </p:cNvPr>
          <p:cNvSpPr txBox="1"/>
          <p:nvPr/>
        </p:nvSpPr>
        <p:spPr>
          <a:xfrm>
            <a:off x="1039439" y="5084812"/>
            <a:ext cx="432625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hello2[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hello3[]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0E7BE-8527-4532-AA43-010C42C6CD73}"/>
              </a:ext>
            </a:extLst>
          </p:cNvPr>
          <p:cNvSpPr txBox="1"/>
          <p:nvPr/>
        </p:nvSpPr>
        <p:spPr>
          <a:xfrm>
            <a:off x="5829471" y="5254089"/>
            <a:ext cx="239069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These are ok as well!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77E7A-C2FA-4A59-A414-3C95F6BC432E}"/>
              </a:ext>
            </a:extLst>
          </p:cNvPr>
          <p:cNvSpPr txBox="1"/>
          <p:nvPr/>
        </p:nvSpPr>
        <p:spPr>
          <a:xfrm>
            <a:off x="1039439" y="6111099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hello1[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E57E9-A1B5-4D6E-ABB5-128789B1CF5C}"/>
              </a:ext>
            </a:extLst>
          </p:cNvPr>
          <p:cNvSpPr txBox="1"/>
          <p:nvPr/>
        </p:nvSpPr>
        <p:spPr>
          <a:xfrm>
            <a:off x="4069443" y="6025630"/>
            <a:ext cx="269008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Individual elements can be accessed / modified.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03DD0-BD46-7EB3-2EE4-0681B96A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00D58-0894-F9AD-B510-90D4839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10</a:t>
            </a:fld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EA02C-7E20-A705-8773-D43EB72B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2881654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loop can be used since Strings are just arrays.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993583" y="1805765"/>
            <a:ext cx="537386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29D04-99FF-4A42-ADE5-AFF9CECEAD22}"/>
              </a:ext>
            </a:extLst>
          </p:cNvPr>
          <p:cNvSpPr txBox="1"/>
          <p:nvPr/>
        </p:nvSpPr>
        <p:spPr>
          <a:xfrm>
            <a:off x="993582" y="3920199"/>
            <a:ext cx="655021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1F209-CAAB-4B47-AA65-381927EA65B9}"/>
              </a:ext>
            </a:extLst>
          </p:cNvPr>
          <p:cNvSpPr txBox="1"/>
          <p:nvPr/>
        </p:nvSpPr>
        <p:spPr>
          <a:xfrm>
            <a:off x="993583" y="5404935"/>
            <a:ext cx="65502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*p !=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'\0’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p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*p;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930945-C464-B121-333B-928C79D2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FB482-E6A9-E411-BD75-1261790D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11</a:t>
            </a:fld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5F943-C8F1-BF22-7B5A-4EFBFE21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2358455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38708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Functions from  (</a:t>
            </a:r>
            <a:r>
              <a:rPr lang="en-US" sz="2800" dirty="0" err="1"/>
              <a:t>string.h</a:t>
            </a:r>
            <a:r>
              <a:rPr lang="en-US" sz="28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800" b="1" dirty="0" err="1">
                <a:latin typeface="Courier New" pitchFamily="49" charset="0"/>
              </a:rPr>
              <a:t>strlen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800" b="1" dirty="0" err="1">
                <a:latin typeface="Courier New" pitchFamily="49" charset="0"/>
              </a:rPr>
              <a:t>strcmp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800" b="1" dirty="0" err="1">
                <a:latin typeface="Courier New" pitchFamily="49" charset="0"/>
              </a:rPr>
              <a:t>strcpy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800" b="1" dirty="0" err="1">
                <a:latin typeface="Courier New" pitchFamily="49" charset="0"/>
              </a:rPr>
              <a:t>strstr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13670A-A6DA-3200-BD77-65F683B7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7E1CD5-3F8A-E74C-0EBC-D1E026A6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12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28704-CFF4-CB16-8746-6272C2E72C1A}"/>
              </a:ext>
            </a:extLst>
          </p:cNvPr>
          <p:cNvSpPr txBox="1"/>
          <p:nvPr/>
        </p:nvSpPr>
        <p:spPr>
          <a:xfrm>
            <a:off x="3933003" y="2517308"/>
            <a:ext cx="3610797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2C0C7-86D2-2F37-396C-5A0C5626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Revise all </a:t>
            </a:r>
            <a:br>
              <a:rPr lang="en-US" sz="6000" dirty="0"/>
            </a:br>
            <a:r>
              <a:rPr lang="en-US" sz="6000" dirty="0">
                <a:solidFill>
                  <a:srgbClr val="0000FF"/>
                </a:solidFill>
              </a:rPr>
              <a:t>memory-related topics</a:t>
            </a:r>
            <a:r>
              <a:rPr lang="en-US" sz="6000" dirty="0"/>
              <a:t> together and use the </a:t>
            </a:r>
            <a:r>
              <a:rPr lang="en-US" sz="6000" dirty="0">
                <a:solidFill>
                  <a:srgbClr val="0000FF"/>
                </a:solidFill>
              </a:rPr>
              <a:t>diagrams</a:t>
            </a:r>
            <a:r>
              <a:rPr lang="en-US" sz="6000" dirty="0"/>
              <a:t> for visualization!</a:t>
            </a: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D1E70B-EB86-7D8F-22BC-95C82AA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332FF-F6BE-85CC-D4E7-6A426EB1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13</a:t>
            </a:fld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5F06-BA32-256F-966B-1B24F36A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Pointers</a:t>
            </a:r>
            <a:endParaRPr lang="en-GB" sz="360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132" y="1313061"/>
            <a:ext cx="645311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some long variable</a:t>
            </a:r>
            <a:endParaRPr lang="en-US" sz="1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131" y="2246078"/>
            <a:ext cx="6432865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cs1010_println_long(*p); 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1275" y="1253544"/>
            <a:ext cx="2047875" cy="511556"/>
            <a:chOff x="6391275" y="1253544"/>
            <a:chExt cx="2047875" cy="51155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6391275" y="1253544"/>
              <a:ext cx="799269" cy="511556"/>
              <a:chOff x="4834756" y="1996965"/>
              <a:chExt cx="798785" cy="511975"/>
            </a:xfrm>
          </p:grpSpPr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i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10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7639879" y="1253544"/>
              <a:ext cx="799271" cy="511556"/>
              <a:chOff x="6027681" y="2023240"/>
              <a:chExt cx="798787" cy="511975"/>
            </a:xfrm>
          </p:grpSpPr>
          <p:sp>
            <p:nvSpPr>
              <p:cNvPr id="3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j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20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32477" y="2019925"/>
            <a:ext cx="799271" cy="511556"/>
            <a:chOff x="6027681" y="2023240"/>
            <a:chExt cx="798787" cy="51197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Calibri" pitchFamily="34" charset="0"/>
                </a:rPr>
                <a:t>p</a:t>
              </a:r>
              <a:endParaRPr lang="en-SG" sz="1600">
                <a:latin typeface="Calibri" pitchFamily="34" charset="0"/>
              </a:endParaRP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V="1">
            <a:off x="7134225" y="1909181"/>
            <a:ext cx="538163" cy="354013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5990897" y="3147537"/>
            <a:ext cx="568645" cy="400050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08400" y="2656845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Now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*p</a:t>
            </a:r>
            <a:r>
              <a:rPr lang="en-US"/>
              <a:t> is equivalent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267519" y="2548635"/>
            <a:ext cx="1348740" cy="519335"/>
            <a:chOff x="2727960" y="5916003"/>
            <a:chExt cx="1348740" cy="519335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Important!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2131" y="3697288"/>
            <a:ext cx="7073894" cy="892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8912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tabLst>
                <a:tab pos="193992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i) by 2</a:t>
            </a:r>
            <a:endParaRPr lang="en-US" sz="1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93992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i +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6769894" y="1119316"/>
            <a:ext cx="633412" cy="547688"/>
            <a:chOff x="6903720" y="1785098"/>
            <a:chExt cx="633680" cy="546622"/>
          </a:xfrm>
        </p:grpSpPr>
        <p:cxnSp>
          <p:nvCxnSpPr>
            <p:cNvPr id="46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12</a:t>
              </a:r>
              <a:endParaRPr lang="en-SG" sz="1600">
                <a:latin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824" y="4535488"/>
            <a:ext cx="6864188" cy="40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7639881" y="1844024"/>
            <a:ext cx="442667" cy="51838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08400" y="4960766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Now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*p</a:t>
            </a:r>
            <a:r>
              <a:rPr lang="en-US"/>
              <a:t> is equivalent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67519" y="4852556"/>
            <a:ext cx="1348740" cy="519335"/>
            <a:chOff x="2727960" y="5916003"/>
            <a:chExt cx="1348740" cy="519335"/>
          </a:xfrm>
        </p:grpSpPr>
        <p:sp>
          <p:nvSpPr>
            <p:cNvPr id="54" name="Right Arrow 53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Important!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04824" y="5368145"/>
            <a:ext cx="67103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12604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i;	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  <a:p>
            <a:pPr>
              <a:tabLst>
                <a:tab pos="126047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 = i;</a:t>
            </a:r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8011589" y="1120904"/>
            <a:ext cx="633412" cy="546100"/>
            <a:chOff x="6903720" y="1785098"/>
            <a:chExt cx="633680" cy="546622"/>
          </a:xfrm>
        </p:grpSpPr>
        <p:cxnSp>
          <p:nvCxnSpPr>
            <p:cNvPr id="58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12</a:t>
              </a:r>
              <a:endParaRPr lang="en-SG" sz="1600"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730D45-31EF-F82A-B4A6-311999C3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E835B-B30C-9E87-9DB8-70B6CDEE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D5F7-AE54-0AEB-06C5-3C89CD17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893704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[TextBox 10]"/>
          <p:cNvSpPr txBox="1"/>
          <p:nvPr/>
        </p:nvSpPr>
        <p:spPr>
          <a:xfrm>
            <a:off x="1070260" y="2110776"/>
            <a:ext cx="7032625" cy="44165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find_max_steps(n, &amp;max_n, &amp;max_num_steps);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DEB239-4063-ABDF-4357-349F50CA11CC}"/>
              </a:ext>
            </a:extLst>
          </p:cNvPr>
          <p:cNvSpPr/>
          <p:nvPr/>
        </p:nvSpPr>
        <p:spPr>
          <a:xfrm>
            <a:off x="5779008" y="2727935"/>
            <a:ext cx="3133803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by Reference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1740685"/>
          </a:xfrm>
        </p:spPr>
        <p:txBody>
          <a:bodyPr>
            <a:normAutofit/>
          </a:bodyPr>
          <a:lstStyle/>
          <a:p>
            <a:pPr marL="347663" indent="-347663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… Print </a:t>
            </a:r>
            <a:r>
              <a:rPr lang="en-US" dirty="0">
                <a:solidFill>
                  <a:srgbClr val="0000FF"/>
                </a:solidFill>
              </a:rPr>
              <a:t>the number with the largest total stopping time </a:t>
            </a:r>
            <a:r>
              <a:rPr lang="en-US" dirty="0"/>
              <a:t>and its corresponding </a:t>
            </a:r>
            <a:r>
              <a:rPr lang="en-US" dirty="0">
                <a:solidFill>
                  <a:srgbClr val="0000FF"/>
                </a:solidFill>
              </a:rPr>
              <a:t>total stopping time.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428815" y="4898873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E172B-461E-9BE3-9BE7-9B561912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EACC2-9F4F-99BD-67C5-704449F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ED356351-9780-F9AD-B126-14BF13BC9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591" y="2758856"/>
            <a:ext cx="1721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max_num_steps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8017C81-24E9-8647-A098-BBA499AA2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660" y="3069725"/>
            <a:ext cx="531095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??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CF3D9AED-5334-B937-43DB-B6BA26A69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179" y="2758856"/>
            <a:ext cx="8240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E0EAED5D-A9E6-6B02-A912-3414381F2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193" y="3069725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??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B1F7E199-E9DD-9126-4534-2CC73AC23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425" y="2758856"/>
            <a:ext cx="336535" cy="3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48E4967-2E0B-FEDA-0BEA-A4FBFBA40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374" y="3069725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BEA04-90A3-8365-F8DF-E8FE9411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2525768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by Reference</a:t>
            </a:r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60F5C-171C-FCC0-8D2B-8F59554A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AEE7-B0E8-DEC4-C337-8A4D0C2E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822C6-7EA0-D0B3-AFEC-0C95274C4E00}"/>
              </a:ext>
            </a:extLst>
          </p:cNvPr>
          <p:cNvSpPr/>
          <p:nvPr/>
        </p:nvSpPr>
        <p:spPr>
          <a:xfrm>
            <a:off x="4096512" y="5277619"/>
            <a:ext cx="4783831" cy="143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60F535C2-8CCD-ADF1-6650-17812F6C7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267" y="5274987"/>
            <a:ext cx="1721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max_num_steps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BC517D9B-0176-B5AE-AAA0-93388D8ED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336" y="5585856"/>
            <a:ext cx="531095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269D155A-8D33-5AD6-9394-6BBBDE24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855" y="5274987"/>
            <a:ext cx="8240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949548E2-ADFA-8CC6-640A-35DA0217B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4869" y="5585856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50CA8254-2E02-2B25-3FB1-F1541EBC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101" y="5274987"/>
            <a:ext cx="336535" cy="3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D081AE53-0E7C-5F52-F018-DA7A4A86A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50" y="5585856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08277C5C-E8B4-6FC0-2554-8EF8CA7C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627" y="6140999"/>
            <a:ext cx="530225" cy="338137"/>
          </a:xfrm>
          <a:prstGeom prst="rect">
            <a:avLst/>
          </a:prstGeom>
          <a:solidFill>
            <a:srgbClr val="9F9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en-SG" sz="16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897AC0EC-135F-379E-C50F-5427DAE06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285" y="6379906"/>
            <a:ext cx="1721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max_num_steps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BEEBDBC8-93A2-458D-9175-3FA2313B3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125" y="6390616"/>
            <a:ext cx="8240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61C0B73E-CC8B-AD53-BB97-80C431912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101" y="6409181"/>
            <a:ext cx="336535" cy="3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E17D8809-F989-54C7-5DCC-1AF983C3B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5312" y="6140930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B36C66DA-DDA9-A247-9862-5F34F4967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6668" y="6131762"/>
            <a:ext cx="530225" cy="338137"/>
          </a:xfrm>
          <a:prstGeom prst="rect">
            <a:avLst/>
          </a:prstGeom>
          <a:solidFill>
            <a:srgbClr val="9F9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en-SG" sz="1600"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D16D84-3EFF-4792-1F39-0AAF3F71D4D2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6996883" y="5924133"/>
            <a:ext cx="1" cy="385934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FB0745-B931-EA64-C17F-2127DFFC08C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70068" y="5924133"/>
            <a:ext cx="0" cy="385934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29" name="TextBox 9">
            <a:extLst>
              <a:ext uri="{FF2B5EF4-FFF2-40B4-BE49-F238E27FC236}">
                <a16:creationId xmlns:a16="http://schemas.microsoft.com/office/drawing/2014/main" id="{2183BB9F-46BE-4F90-560D-8EC0B2F90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312" y="5560232"/>
            <a:ext cx="13472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main():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935E29F8-6286-B6CE-C289-71FC0C5C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381" y="6127948"/>
            <a:ext cx="2160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find_max_steps</a:t>
            </a:r>
            <a:r>
              <a:rPr lang="en-US" sz="1600" dirty="0">
                <a:latin typeface="Calibri" pitchFamily="34" charset="0"/>
              </a:rPr>
              <a:t>():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31" name="Rounded Rectangle 1">
            <a:extLst>
              <a:ext uri="{FF2B5EF4-FFF2-40B4-BE49-F238E27FC236}">
                <a16:creationId xmlns:a16="http://schemas.microsoft.com/office/drawing/2014/main" id="{D35AD087-9200-0479-C7BA-0A670406DA36}"/>
              </a:ext>
            </a:extLst>
          </p:cNvPr>
          <p:cNvSpPr/>
          <p:nvPr/>
        </p:nvSpPr>
        <p:spPr>
          <a:xfrm>
            <a:off x="715583" y="2331234"/>
            <a:ext cx="3234625" cy="6838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F16147FF-3A0D-315A-C6DB-897676941485}"/>
              </a:ext>
            </a:extLst>
          </p:cNvPr>
          <p:cNvSpPr/>
          <p:nvPr/>
        </p:nvSpPr>
        <p:spPr>
          <a:xfrm>
            <a:off x="1428815" y="4783123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E6FDE-C589-9892-9696-A07C21B5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6492733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0000FF"/>
                </a:solidFill>
              </a:rPr>
              <a:t>Pointers and Arrays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730D45-31EF-F82A-B4A6-311999C3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E835B-B30C-9E87-9DB8-70B6CDEE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1783DF5-5055-11C4-2722-992E62E8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They are closely related and often equivalent.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1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ptr</a:t>
            </a:r>
            <a:r>
              <a:rPr lang="en-US" sz="2400" dirty="0"/>
              <a:t> is the same as &amp;a[0], *</a:t>
            </a:r>
            <a:r>
              <a:rPr lang="en-US" sz="2400" dirty="0" err="1"/>
              <a:t>ptr</a:t>
            </a:r>
            <a:r>
              <a:rPr lang="en-US" sz="2400" dirty="0"/>
              <a:t> is equivalent to a[0]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ptr</a:t>
            </a:r>
            <a:r>
              <a:rPr lang="en-US" sz="2400" dirty="0"/>
              <a:t> + 1 is the same &amp;a[1], *(</a:t>
            </a:r>
            <a:r>
              <a:rPr lang="en-US" sz="2400" dirty="0" err="1"/>
              <a:t>ptr</a:t>
            </a:r>
            <a:r>
              <a:rPr lang="en-US" sz="2400" dirty="0"/>
              <a:t> + 1) is equivalent to a[1]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ptr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 is the same as &amp;a[</a:t>
            </a:r>
            <a:r>
              <a:rPr lang="en-US" sz="2400" dirty="0" err="1"/>
              <a:t>i</a:t>
            </a:r>
            <a:r>
              <a:rPr lang="en-US" sz="2400" dirty="0"/>
              <a:t>], *(</a:t>
            </a:r>
            <a:r>
              <a:rPr lang="en-US" sz="2400" dirty="0" err="1"/>
              <a:t>ptr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) is equivalent to a[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 problem solving with arrays, it is fine to stick to the array notation in general.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35067-2DF1-C857-A247-B290D4559EF7}"/>
              </a:ext>
            </a:extLst>
          </p:cNvPr>
          <p:cNvSpPr txBox="1"/>
          <p:nvPr/>
        </p:nvSpPr>
        <p:spPr>
          <a:xfrm>
            <a:off x="1083396" y="1795579"/>
            <a:ext cx="170610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571DCD-2AA8-6E1D-0132-D5358DB5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1508314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Memory Allocation / Deallocation for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717824" y="2133522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B921A-C010-4245-92CC-D96D9E4B96B7}"/>
              </a:ext>
            </a:extLst>
          </p:cNvPr>
          <p:cNvSpPr txBox="1"/>
          <p:nvPr/>
        </p:nvSpPr>
        <p:spPr>
          <a:xfrm>
            <a:off x="717824" y="3516845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8E2B6-65D9-4DB9-BDD7-9495948FA5D7}"/>
              </a:ext>
            </a:extLst>
          </p:cNvPr>
          <p:cNvSpPr txBox="1"/>
          <p:nvPr/>
        </p:nvSpPr>
        <p:spPr>
          <a:xfrm>
            <a:off x="4999913" y="2626147"/>
            <a:ext cx="226315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Need to initialize the array afterwards.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8C283-6AB8-4484-86DE-18EBACD44FD3}"/>
              </a:ext>
            </a:extLst>
          </p:cNvPr>
          <p:cNvSpPr txBox="1"/>
          <p:nvPr/>
        </p:nvSpPr>
        <p:spPr>
          <a:xfrm>
            <a:off x="4999913" y="4009470"/>
            <a:ext cx="218432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 need to initialize afterwards.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F663B-C389-469E-BAF0-D94D98B7D727}"/>
              </a:ext>
            </a:extLst>
          </p:cNvPr>
          <p:cNvSpPr txBox="1"/>
          <p:nvPr/>
        </p:nvSpPr>
        <p:spPr>
          <a:xfrm>
            <a:off x="717824" y="5126367"/>
            <a:ext cx="201486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E25FA-AFB0-4F58-A0A4-05446CB75986}"/>
              </a:ext>
            </a:extLst>
          </p:cNvPr>
          <p:cNvSpPr txBox="1"/>
          <p:nvPr/>
        </p:nvSpPr>
        <p:spPr>
          <a:xfrm>
            <a:off x="2903102" y="4971726"/>
            <a:ext cx="252023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do this to avoid memory leak!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40A298-4844-95CB-F1CE-364528E8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F4305-04D2-B712-40DF-DFE385CF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0573E-1815-BEE6-F680-A1C724665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Arrays can be dynamically allocated and deallocated in the </a:t>
            </a:r>
            <a:r>
              <a:rPr lang="en-US" dirty="0">
                <a:solidFill>
                  <a:srgbClr val="0000FF"/>
                </a:solidFill>
              </a:rPr>
              <a:t>heap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5F9B-070D-9C42-EADA-62FAA917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2694961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Dynamically allocated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Week8R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587375" y="1440012"/>
            <a:ext cx="8099425" cy="53245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cs1010_read_size_t();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= cs1010_read_long_array(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(marks == NULL)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signal error and return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cs1010_println_long(marks[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other things to marks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free(marks);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5CF22-BE72-040C-C6F4-BDF37B52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213AD439-77B1-C69F-37F3-1BFDBD3D737F}"/>
              </a:ext>
            </a:extLst>
          </p:cNvPr>
          <p:cNvSpPr/>
          <p:nvPr/>
        </p:nvSpPr>
        <p:spPr>
          <a:xfrm>
            <a:off x="651575" y="2063274"/>
            <a:ext cx="1927033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07BCC376-BB0F-7BFC-6099-FDA6A825400F}"/>
              </a:ext>
            </a:extLst>
          </p:cNvPr>
          <p:cNvSpPr/>
          <p:nvPr/>
        </p:nvSpPr>
        <p:spPr>
          <a:xfrm>
            <a:off x="941135" y="4522044"/>
            <a:ext cx="4700713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1D318-E038-FBFC-C82F-4D7105C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6496513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Char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03DD0-BD46-7EB3-2EE4-0681B96A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00D58-0894-F9AD-B510-90D4839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138044-6EA2-952A-7780-5F6007CBA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28622"/>
              </p:ext>
            </p:extLst>
          </p:nvPr>
        </p:nvGraphicFramePr>
        <p:xfrm>
          <a:off x="4207520" y="2634863"/>
          <a:ext cx="4174480" cy="372187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84456">
                  <a:extLst>
                    <a:ext uri="{9D8B030D-6E8A-4147-A177-3AD203B41FA5}">
                      <a16:colId xmlns:a16="http://schemas.microsoft.com/office/drawing/2014/main" val="3928015347"/>
                    </a:ext>
                  </a:extLst>
                </a:gridCol>
                <a:gridCol w="2568912">
                  <a:extLst>
                    <a:ext uri="{9D8B030D-6E8A-4147-A177-3AD203B41FA5}">
                      <a16:colId xmlns:a16="http://schemas.microsoft.com/office/drawing/2014/main" val="3167597846"/>
                    </a:ext>
                  </a:extLst>
                </a:gridCol>
                <a:gridCol w="321112">
                  <a:extLst>
                    <a:ext uri="{9D8B030D-6E8A-4147-A177-3AD203B41FA5}">
                      <a16:colId xmlns:a16="http://schemas.microsoft.com/office/drawing/2014/main" val="2251017686"/>
                    </a:ext>
                  </a:extLst>
                </a:gridCol>
              </a:tblGrid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Char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406705236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SG" sz="2000" b="1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n-SG" sz="2000" b="1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3523762062"/>
                  </a:ext>
                </a:extLst>
              </a:tr>
              <a:tr h="173962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1-31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Control Characters </a:t>
                      </a:r>
                      <a:br>
                        <a:rPr lang="en-SG" sz="2000" u="none" strike="noStrike" dirty="0">
                          <a:effectLst/>
                          <a:latin typeface="+mj-lt"/>
                        </a:rPr>
                      </a:br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(e.g., \n)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2262159987"/>
                  </a:ext>
                </a:extLst>
              </a:tr>
              <a:tr h="1947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32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 Space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3493976723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33~47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Symbols (e.g., +, -)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2429896244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48-57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0~9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 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1119154535"/>
                  </a:ext>
                </a:extLst>
              </a:tr>
              <a:tr h="1315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58~64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Symbols (e.g., &gt;, &lt;)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1650920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65~90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A-Z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1761819948"/>
                  </a:ext>
                </a:extLst>
              </a:tr>
              <a:tr h="148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91~96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Symbols (e.g., [, ])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2978264917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97-122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a-z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636830092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123-127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Symbols (e.g., {, })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 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573443009"/>
                  </a:ext>
                </a:extLst>
              </a:tr>
            </a:tbl>
          </a:graphicData>
        </a:graphic>
      </p:graphicFrame>
      <p:sp>
        <p:nvSpPr>
          <p:cNvPr id="16" name="HighlightTextShape201406241503265130">
            <a:extLst>
              <a:ext uri="{FF2B5EF4-FFF2-40B4-BE49-F238E27FC236}">
                <a16:creationId xmlns:a16="http://schemas.microsoft.com/office/drawing/2014/main" id="{931C5306-EDB8-7C7C-6F1C-83F34AC8D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8 bits (1 byte): ASCII characters (e.g., letters, symbols)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Essentially integers from 0~127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Arithmetic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‘0’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48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‘0’ + 2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50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‘2’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‘C’ – ‘A’ + ‘a’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‘c’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AF4F-FFE6-AF90-E515-70133EFA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7706174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Char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03DD0-BD46-7EB3-2EE4-0681B96A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00D58-0894-F9AD-B510-90D4839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" name="HighlightTextShape201406241503265130">
            <a:extLst>
              <a:ext uri="{FF2B5EF4-FFF2-40B4-BE49-F238E27FC236}">
                <a16:creationId xmlns:a16="http://schemas.microsoft.com/office/drawing/2014/main" id="{931C5306-EDB8-7C7C-6F1C-83F34AC8D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Functions (from </a:t>
            </a:r>
            <a:r>
              <a:rPr lang="en-US" sz="2400" dirty="0" err="1"/>
              <a:t>ctype.h</a:t>
            </a:r>
            <a:r>
              <a:rPr lang="en-US" sz="2400" dirty="0"/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endParaRPr lang="en-US" sz="11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isalpha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isupper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islower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isdigit</a:t>
            </a:r>
            <a:r>
              <a:rPr lang="en-US" sz="2400" b="1" dirty="0">
                <a:latin typeface="Courier New" pitchFamily="49" charset="0"/>
              </a:rPr>
              <a:t>() 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isalnum</a:t>
            </a:r>
            <a:r>
              <a:rPr lang="en-US" sz="2400" b="1" dirty="0">
                <a:latin typeface="Courier New" pitchFamily="49" charset="0"/>
              </a:rPr>
              <a:t>() 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isspace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ispunct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tolower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toupper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>
                <a:latin typeface="Courier New" pitchFamily="49" charset="0"/>
              </a:rPr>
              <a:t>putchar</a:t>
            </a:r>
            <a:r>
              <a:rPr lang="en-US" sz="2400" b="1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8728-FD39-B141-DC2F-4DC424E8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57100811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120</TotalTime>
  <Words>1316</Words>
  <Application>Microsoft Office PowerPoint</Application>
  <PresentationFormat>On-screen Show (4:3)</PresentationFormat>
  <Paragraphs>281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 Narrow</vt:lpstr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Pointers</vt:lpstr>
      <vt:lpstr>Call by Reference</vt:lpstr>
      <vt:lpstr>Call by Reference</vt:lpstr>
      <vt:lpstr>Pointers and Arrays</vt:lpstr>
      <vt:lpstr>Memory Allocation / Deallocation for Arrays</vt:lpstr>
      <vt:lpstr>Dynamically allocated array</vt:lpstr>
      <vt:lpstr>Char</vt:lpstr>
      <vt:lpstr>Char</vt:lpstr>
      <vt:lpstr>String</vt:lpstr>
      <vt:lpstr>String</vt:lpstr>
      <vt:lpstr>String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2025-03-17T06:26:26Z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