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5087" r:id="rId1"/>
  </p:sldMasterIdLst>
  <p:notesMasterIdLst>
    <p:notesMasterId r:id="rId19"/>
  </p:notesMasterIdLst>
  <p:handoutMasterIdLst>
    <p:handoutMasterId r:id="rId20"/>
  </p:handoutMasterIdLst>
  <p:sldIdLst>
    <p:sldId id="256" r:id="rId2"/>
    <p:sldId id="544" r:id="rId3"/>
    <p:sldId id="552" r:id="rId4"/>
    <p:sldId id="545" r:id="rId5"/>
    <p:sldId id="547" r:id="rId6"/>
    <p:sldId id="546" r:id="rId7"/>
    <p:sldId id="549" r:id="rId8"/>
    <p:sldId id="550" r:id="rId9"/>
    <p:sldId id="551" r:id="rId10"/>
    <p:sldId id="548" r:id="rId11"/>
    <p:sldId id="554" r:id="rId12"/>
    <p:sldId id="553" r:id="rId13"/>
    <p:sldId id="542" r:id="rId14"/>
    <p:sldId id="533" r:id="rId15"/>
    <p:sldId id="539" r:id="rId16"/>
    <p:sldId id="537" r:id="rId17"/>
    <p:sldId id="525" r:id="rId18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9">
          <p15:clr>
            <a:srgbClr val="A4A3A4"/>
          </p15:clr>
        </p15:guide>
        <p15:guide id="2" pos="220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66FF"/>
    <a:srgbClr val="FFFF99"/>
    <a:srgbClr val="006600"/>
    <a:srgbClr val="CCFFCC"/>
    <a:srgbClr val="000099"/>
    <a:srgbClr val="FF3300"/>
    <a:srgbClr val="000000"/>
    <a:srgbClr val="FE8D6E"/>
    <a:srgbClr val="91F6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4297E3-9E91-42FF-B8F2-DE56B7AAC032}" v="722" dt="2025-01-27T05:00:35.276"/>
    <p1510:client id="{F752FD5D-5EE2-451C-AE67-F656D015BA51}" v="570" dt="2025-01-27T08:41:19.03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179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929"/>
        <p:guide pos="220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ao Jin" userId="cd05a825-544c-438a-9ba1-08e63db50b47" providerId="ADAL" clId="{928A2C23-3A27-472B-896F-A7D70E68595B}"/>
    <pc:docChg chg="modSld">
      <pc:chgData name="Zhao Jin" userId="cd05a825-544c-438a-9ba1-08e63db50b47" providerId="ADAL" clId="{928A2C23-3A27-472B-896F-A7D70E68595B}" dt="2024-01-29T09:52:12.489" v="2" actId="404"/>
      <pc:docMkLst>
        <pc:docMk/>
      </pc:docMkLst>
      <pc:sldChg chg="modSp">
        <pc:chgData name="Zhao Jin" userId="cd05a825-544c-438a-9ba1-08e63db50b47" providerId="ADAL" clId="{928A2C23-3A27-472B-896F-A7D70E68595B}" dt="2024-01-29T09:52:04.347" v="0" actId="404"/>
        <pc:sldMkLst>
          <pc:docMk/>
          <pc:sldMk cId="3023700246" sldId="545"/>
        </pc:sldMkLst>
      </pc:sldChg>
      <pc:sldChg chg="modSp">
        <pc:chgData name="Zhao Jin" userId="cd05a825-544c-438a-9ba1-08e63db50b47" providerId="ADAL" clId="{928A2C23-3A27-472B-896F-A7D70E68595B}" dt="2024-01-29T09:52:12.489" v="2" actId="404"/>
        <pc:sldMkLst>
          <pc:docMk/>
          <pc:sldMk cId="1777826333" sldId="546"/>
        </pc:sldMkLst>
      </pc:sldChg>
      <pc:sldChg chg="modSp">
        <pc:chgData name="Zhao Jin" userId="cd05a825-544c-438a-9ba1-08e63db50b47" providerId="ADAL" clId="{928A2C23-3A27-472B-896F-A7D70E68595B}" dt="2024-01-29T09:52:07.659" v="1" actId="404"/>
        <pc:sldMkLst>
          <pc:docMk/>
          <pc:sldMk cId="2072030558" sldId="547"/>
        </pc:sldMkLst>
      </pc:sldChg>
    </pc:docChg>
  </pc:docChgLst>
  <pc:docChgLst>
    <pc:chgData name="Zhao Jin" userId="cd05a825-544c-438a-9ba1-08e63db50b47" providerId="ADAL" clId="{A4A0FEF4-5388-4642-A424-D6144C2A9D07}"/>
    <pc:docChg chg="undo custSel modSld">
      <pc:chgData name="Zhao Jin" userId="cd05a825-544c-438a-9ba1-08e63db50b47" providerId="ADAL" clId="{A4A0FEF4-5388-4642-A424-D6144C2A9D07}" dt="2021-01-25T03:36:28.487" v="214" actId="20577"/>
      <pc:docMkLst>
        <pc:docMk/>
      </pc:docMkLst>
      <pc:sldChg chg="delSp modSp">
        <pc:chgData name="Zhao Jin" userId="cd05a825-544c-438a-9ba1-08e63db50b47" providerId="ADAL" clId="{A4A0FEF4-5388-4642-A424-D6144C2A9D07}" dt="2021-01-25T03:33:46.226" v="179"/>
        <pc:sldMkLst>
          <pc:docMk/>
          <pc:sldMk cId="2543678377" sldId="531"/>
        </pc:sldMkLst>
      </pc:sldChg>
      <pc:sldChg chg="delSp modSp">
        <pc:chgData name="Zhao Jin" userId="cd05a825-544c-438a-9ba1-08e63db50b47" providerId="ADAL" clId="{A4A0FEF4-5388-4642-A424-D6144C2A9D07}" dt="2021-01-25T03:33:46.226" v="179"/>
        <pc:sldMkLst>
          <pc:docMk/>
          <pc:sldMk cId="2025693378" sldId="532"/>
        </pc:sldMkLst>
      </pc:sldChg>
      <pc:sldChg chg="delSp modSp">
        <pc:chgData name="Zhao Jin" userId="cd05a825-544c-438a-9ba1-08e63db50b47" providerId="ADAL" clId="{A4A0FEF4-5388-4642-A424-D6144C2A9D07}" dt="2021-01-25T03:36:13.902" v="213" actId="403"/>
        <pc:sldMkLst>
          <pc:docMk/>
          <pc:sldMk cId="266706937" sldId="533"/>
        </pc:sldMkLst>
      </pc:sldChg>
      <pc:sldChg chg="addSp delSp modSp">
        <pc:chgData name="Zhao Jin" userId="cd05a825-544c-438a-9ba1-08e63db50b47" providerId="ADAL" clId="{A4A0FEF4-5388-4642-A424-D6144C2A9D07}" dt="2021-01-25T03:36:28.487" v="214" actId="20577"/>
        <pc:sldMkLst>
          <pc:docMk/>
          <pc:sldMk cId="3198948174" sldId="535"/>
        </pc:sldMkLst>
      </pc:sldChg>
    </pc:docChg>
  </pc:docChgLst>
  <pc:docChgLst>
    <pc:chgData name="Zhao Jin" userId="cd05a825-544c-438a-9ba1-08e63db50b47" providerId="ADAL" clId="{F752FD5D-5EE2-451C-AE67-F656D015BA51}"/>
    <pc:docChg chg="undo custSel addSld delSld modSld">
      <pc:chgData name="Zhao Jin" userId="cd05a825-544c-438a-9ba1-08e63db50b47" providerId="ADAL" clId="{F752FD5D-5EE2-451C-AE67-F656D015BA51}" dt="2025-01-27T08:41:19.053" v="609" actId="27636"/>
      <pc:docMkLst>
        <pc:docMk/>
      </pc:docMkLst>
      <pc:sldChg chg="addSp delSp modSp mod modAnim">
        <pc:chgData name="Zhao Jin" userId="cd05a825-544c-438a-9ba1-08e63db50b47" providerId="ADAL" clId="{F752FD5D-5EE2-451C-AE67-F656D015BA51}" dt="2025-01-27T06:56:42.968" v="487" actId="478"/>
        <pc:sldMkLst>
          <pc:docMk/>
          <pc:sldMk cId="266706937" sldId="533"/>
        </pc:sldMkLst>
        <pc:spChg chg="add del mod">
          <ac:chgData name="Zhao Jin" userId="cd05a825-544c-438a-9ba1-08e63db50b47" providerId="ADAL" clId="{F752FD5D-5EE2-451C-AE67-F656D015BA51}" dt="2025-01-27T06:56:42.968" v="487" actId="478"/>
          <ac:spMkLst>
            <pc:docMk/>
            <pc:sldMk cId="266706937" sldId="533"/>
            <ac:spMk id="5" creationId="{A1E0671E-74D9-4377-6D5C-628627EC9FBA}"/>
          </ac:spMkLst>
        </pc:spChg>
        <pc:spChg chg="mod">
          <ac:chgData name="Zhao Jin" userId="cd05a825-544c-438a-9ba1-08e63db50b47" providerId="ADAL" clId="{F752FD5D-5EE2-451C-AE67-F656D015BA51}" dt="2025-01-27T06:56:05.027" v="481" actId="113"/>
          <ac:spMkLst>
            <pc:docMk/>
            <pc:sldMk cId="266706937" sldId="533"/>
            <ac:spMk id="15" creationId="{00000000-0000-0000-0000-000000000000}"/>
          </ac:spMkLst>
        </pc:spChg>
      </pc:sldChg>
      <pc:sldChg chg="modSp mod">
        <pc:chgData name="Zhao Jin" userId="cd05a825-544c-438a-9ba1-08e63db50b47" providerId="ADAL" clId="{F752FD5D-5EE2-451C-AE67-F656D015BA51}" dt="2025-01-27T06:56:11.708" v="485" actId="113"/>
        <pc:sldMkLst>
          <pc:docMk/>
          <pc:sldMk cId="2504168553" sldId="539"/>
        </pc:sldMkLst>
        <pc:spChg chg="mod">
          <ac:chgData name="Zhao Jin" userId="cd05a825-544c-438a-9ba1-08e63db50b47" providerId="ADAL" clId="{F752FD5D-5EE2-451C-AE67-F656D015BA51}" dt="2025-01-27T06:56:11.708" v="485" actId="113"/>
          <ac:spMkLst>
            <pc:docMk/>
            <pc:sldMk cId="2504168553" sldId="539"/>
            <ac:spMk id="15" creationId="{00000000-0000-0000-0000-000000000000}"/>
          </ac:spMkLst>
        </pc:spChg>
      </pc:sldChg>
      <pc:sldChg chg="modSp mod">
        <pc:chgData name="Zhao Jin" userId="cd05a825-544c-438a-9ba1-08e63db50b47" providerId="ADAL" clId="{F752FD5D-5EE2-451C-AE67-F656D015BA51}" dt="2025-01-27T06:49:19.254" v="182" actId="27636"/>
        <pc:sldMkLst>
          <pc:docMk/>
          <pc:sldMk cId="2301848011" sldId="542"/>
        </pc:sldMkLst>
        <pc:spChg chg="mod">
          <ac:chgData name="Zhao Jin" userId="cd05a825-544c-438a-9ba1-08e63db50b47" providerId="ADAL" clId="{F752FD5D-5EE2-451C-AE67-F656D015BA51}" dt="2025-01-27T06:49:19.254" v="182" actId="27636"/>
          <ac:spMkLst>
            <pc:docMk/>
            <pc:sldMk cId="2301848011" sldId="542"/>
            <ac:spMk id="43" creationId="{00000000-0000-0000-0000-000000000000}"/>
          </ac:spMkLst>
        </pc:spChg>
      </pc:sldChg>
      <pc:sldChg chg="modSp mod modAnim">
        <pc:chgData name="Zhao Jin" userId="cd05a825-544c-438a-9ba1-08e63db50b47" providerId="ADAL" clId="{F752FD5D-5EE2-451C-AE67-F656D015BA51}" dt="2025-01-27T08:30:37.085" v="582" actId="1076"/>
        <pc:sldMkLst>
          <pc:docMk/>
          <pc:sldMk cId="3023700246" sldId="545"/>
        </pc:sldMkLst>
        <pc:spChg chg="mod">
          <ac:chgData name="Zhao Jin" userId="cd05a825-544c-438a-9ba1-08e63db50b47" providerId="ADAL" clId="{F752FD5D-5EE2-451C-AE67-F656D015BA51}" dt="2025-01-27T08:30:37.085" v="582" actId="1076"/>
          <ac:spMkLst>
            <pc:docMk/>
            <pc:sldMk cId="3023700246" sldId="545"/>
            <ac:spMk id="2" creationId="{8CC7D46F-A931-F17E-6BC1-B2325DD7E5B5}"/>
          </ac:spMkLst>
        </pc:spChg>
        <pc:spChg chg="mod">
          <ac:chgData name="Zhao Jin" userId="cd05a825-544c-438a-9ba1-08e63db50b47" providerId="ADAL" clId="{F752FD5D-5EE2-451C-AE67-F656D015BA51}" dt="2025-01-27T07:09:01.176" v="494" actId="207"/>
          <ac:spMkLst>
            <pc:docMk/>
            <pc:sldMk cId="3023700246" sldId="545"/>
            <ac:spMk id="8" creationId="{43EBC6DC-B7E6-922E-5C72-04DB2BA2CED4}"/>
          </ac:spMkLst>
        </pc:spChg>
        <pc:spChg chg="mod">
          <ac:chgData name="Zhao Jin" userId="cd05a825-544c-438a-9ba1-08e63db50b47" providerId="ADAL" clId="{F752FD5D-5EE2-451C-AE67-F656D015BA51}" dt="2025-01-27T07:12:32.032" v="571" actId="113"/>
          <ac:spMkLst>
            <pc:docMk/>
            <pc:sldMk cId="3023700246" sldId="545"/>
            <ac:spMk id="10" creationId="{00000000-0000-0000-0000-000000000000}"/>
          </ac:spMkLst>
        </pc:spChg>
      </pc:sldChg>
      <pc:sldChg chg="modSp mod">
        <pc:chgData name="Zhao Jin" userId="cd05a825-544c-438a-9ba1-08e63db50b47" providerId="ADAL" clId="{F752FD5D-5EE2-451C-AE67-F656D015BA51}" dt="2025-01-27T07:19:39.053" v="576" actId="207"/>
        <pc:sldMkLst>
          <pc:docMk/>
          <pc:sldMk cId="1777826333" sldId="546"/>
        </pc:sldMkLst>
        <pc:spChg chg="mod">
          <ac:chgData name="Zhao Jin" userId="cd05a825-544c-438a-9ba1-08e63db50b47" providerId="ADAL" clId="{F752FD5D-5EE2-451C-AE67-F656D015BA51}" dt="2025-01-27T07:19:39.053" v="576" actId="207"/>
          <ac:spMkLst>
            <pc:docMk/>
            <pc:sldMk cId="1777826333" sldId="546"/>
            <ac:spMk id="4" creationId="{6465177B-120F-A365-3410-145FD229CE7C}"/>
          </ac:spMkLst>
        </pc:spChg>
      </pc:sldChg>
      <pc:sldChg chg="modSp mod">
        <pc:chgData name="Zhao Jin" userId="cd05a825-544c-438a-9ba1-08e63db50b47" providerId="ADAL" clId="{F752FD5D-5EE2-451C-AE67-F656D015BA51}" dt="2025-01-27T07:11:35.400" v="505" actId="1076"/>
        <pc:sldMkLst>
          <pc:docMk/>
          <pc:sldMk cId="2072030558" sldId="547"/>
        </pc:sldMkLst>
        <pc:spChg chg="mod">
          <ac:chgData name="Zhao Jin" userId="cd05a825-544c-438a-9ba1-08e63db50b47" providerId="ADAL" clId="{F752FD5D-5EE2-451C-AE67-F656D015BA51}" dt="2025-01-27T07:11:35.400" v="505" actId="1076"/>
          <ac:spMkLst>
            <pc:docMk/>
            <pc:sldMk cId="2072030558" sldId="547"/>
            <ac:spMk id="4" creationId="{168DFC74-56D4-68AC-888E-B9F13599EF27}"/>
          </ac:spMkLst>
        </pc:spChg>
      </pc:sldChg>
      <pc:sldChg chg="modSp mod modAnim">
        <pc:chgData name="Zhao Jin" userId="cd05a825-544c-438a-9ba1-08e63db50b47" providerId="ADAL" clId="{F752FD5D-5EE2-451C-AE67-F656D015BA51}" dt="2025-01-27T07:22:07.570" v="578" actId="404"/>
        <pc:sldMkLst>
          <pc:docMk/>
          <pc:sldMk cId="4140396125" sldId="548"/>
        </pc:sldMkLst>
        <pc:spChg chg="mod">
          <ac:chgData name="Zhao Jin" userId="cd05a825-544c-438a-9ba1-08e63db50b47" providerId="ADAL" clId="{F752FD5D-5EE2-451C-AE67-F656D015BA51}" dt="2025-01-27T06:50:35.624" v="305" actId="20577"/>
          <ac:spMkLst>
            <pc:docMk/>
            <pc:sldMk cId="4140396125" sldId="548"/>
            <ac:spMk id="10" creationId="{00000000-0000-0000-0000-000000000000}"/>
          </ac:spMkLst>
        </pc:spChg>
        <pc:spChg chg="mod">
          <ac:chgData name="Zhao Jin" userId="cd05a825-544c-438a-9ba1-08e63db50b47" providerId="ADAL" clId="{F752FD5D-5EE2-451C-AE67-F656D015BA51}" dt="2025-01-27T07:22:07.570" v="578" actId="404"/>
          <ac:spMkLst>
            <pc:docMk/>
            <pc:sldMk cId="4140396125" sldId="548"/>
            <ac:spMk id="43" creationId="{00000000-0000-0000-0000-000000000000}"/>
          </ac:spMkLst>
        </pc:spChg>
      </pc:sldChg>
      <pc:sldChg chg="modSp mod modAnim">
        <pc:chgData name="Zhao Jin" userId="cd05a825-544c-438a-9ba1-08e63db50b47" providerId="ADAL" clId="{F752FD5D-5EE2-451C-AE67-F656D015BA51}" dt="2025-01-27T08:41:19.037" v="607" actId="20577"/>
        <pc:sldMkLst>
          <pc:docMk/>
          <pc:sldMk cId="2292639775" sldId="550"/>
        </pc:sldMkLst>
        <pc:spChg chg="mod">
          <ac:chgData name="Zhao Jin" userId="cd05a825-544c-438a-9ba1-08e63db50b47" providerId="ADAL" clId="{F752FD5D-5EE2-451C-AE67-F656D015BA51}" dt="2025-01-27T07:21:41.593" v="577" actId="207"/>
          <ac:spMkLst>
            <pc:docMk/>
            <pc:sldMk cId="2292639775" sldId="550"/>
            <ac:spMk id="2" creationId="{4F127DDB-76A5-0680-071B-E6896DA2B813}"/>
          </ac:spMkLst>
        </pc:spChg>
        <pc:spChg chg="mod">
          <ac:chgData name="Zhao Jin" userId="cd05a825-544c-438a-9ba1-08e63db50b47" providerId="ADAL" clId="{F752FD5D-5EE2-451C-AE67-F656D015BA51}" dt="2025-01-27T08:41:11.114" v="599" actId="20577"/>
          <ac:spMkLst>
            <pc:docMk/>
            <pc:sldMk cId="2292639775" sldId="550"/>
            <ac:spMk id="10" creationId="{00000000-0000-0000-0000-000000000000}"/>
          </ac:spMkLst>
        </pc:spChg>
      </pc:sldChg>
      <pc:sldChg chg="modSp mod modAnim">
        <pc:chgData name="Zhao Jin" userId="cd05a825-544c-438a-9ba1-08e63db50b47" providerId="ADAL" clId="{F752FD5D-5EE2-451C-AE67-F656D015BA51}" dt="2025-01-27T08:41:19.053" v="608" actId="27636"/>
        <pc:sldMkLst>
          <pc:docMk/>
          <pc:sldMk cId="3690765573" sldId="551"/>
        </pc:sldMkLst>
        <pc:spChg chg="mod">
          <ac:chgData name="Zhao Jin" userId="cd05a825-544c-438a-9ba1-08e63db50b47" providerId="ADAL" clId="{F752FD5D-5EE2-451C-AE67-F656D015BA51}" dt="2025-01-27T08:41:19.053" v="608" actId="27636"/>
          <ac:spMkLst>
            <pc:docMk/>
            <pc:sldMk cId="3690765573" sldId="551"/>
            <ac:spMk id="43" creationId="{00000000-0000-0000-0000-000000000000}"/>
          </ac:spMkLst>
        </pc:spChg>
      </pc:sldChg>
      <pc:sldChg chg="modSp add mod modAnim">
        <pc:chgData name="Zhao Jin" userId="cd05a825-544c-438a-9ba1-08e63db50b47" providerId="ADAL" clId="{F752FD5D-5EE2-451C-AE67-F656D015BA51}" dt="2025-01-27T06:52:18.897" v="310" actId="27636"/>
        <pc:sldMkLst>
          <pc:docMk/>
          <pc:sldMk cId="2590212327" sldId="553"/>
        </pc:sldMkLst>
        <pc:spChg chg="mod">
          <ac:chgData name="Zhao Jin" userId="cd05a825-544c-438a-9ba1-08e63db50b47" providerId="ADAL" clId="{F752FD5D-5EE2-451C-AE67-F656D015BA51}" dt="2025-01-27T06:50:23.642" v="303" actId="20577"/>
          <ac:spMkLst>
            <pc:docMk/>
            <pc:sldMk cId="2590212327" sldId="553"/>
            <ac:spMk id="10" creationId="{084C84DC-DB9C-E7D7-717E-FE06647ECBC4}"/>
          </ac:spMkLst>
        </pc:spChg>
        <pc:spChg chg="mod">
          <ac:chgData name="Zhao Jin" userId="cd05a825-544c-438a-9ba1-08e63db50b47" providerId="ADAL" clId="{F752FD5D-5EE2-451C-AE67-F656D015BA51}" dt="2025-01-27T06:52:18.897" v="310" actId="27636"/>
          <ac:spMkLst>
            <pc:docMk/>
            <pc:sldMk cId="2590212327" sldId="553"/>
            <ac:spMk id="43" creationId="{3D6860E4-A19B-050C-917A-DF7D106488F4}"/>
          </ac:spMkLst>
        </pc:spChg>
      </pc:sldChg>
      <pc:sldChg chg="modSp add mod modAnim">
        <pc:chgData name="Zhao Jin" userId="cd05a825-544c-438a-9ba1-08e63db50b47" providerId="ADAL" clId="{F752FD5D-5EE2-451C-AE67-F656D015BA51}" dt="2025-01-27T08:41:19.053" v="609" actId="27636"/>
        <pc:sldMkLst>
          <pc:docMk/>
          <pc:sldMk cId="378942518" sldId="554"/>
        </pc:sldMkLst>
        <pc:spChg chg="mod">
          <ac:chgData name="Zhao Jin" userId="cd05a825-544c-438a-9ba1-08e63db50b47" providerId="ADAL" clId="{F752FD5D-5EE2-451C-AE67-F656D015BA51}" dt="2025-01-27T06:54:08.525" v="476" actId="20577"/>
          <ac:spMkLst>
            <pc:docMk/>
            <pc:sldMk cId="378942518" sldId="554"/>
            <ac:spMk id="10" creationId="{D7655C2B-6510-69F0-80E8-23433BB17E45}"/>
          </ac:spMkLst>
        </pc:spChg>
        <pc:spChg chg="mod">
          <ac:chgData name="Zhao Jin" userId="cd05a825-544c-438a-9ba1-08e63db50b47" providerId="ADAL" clId="{F752FD5D-5EE2-451C-AE67-F656D015BA51}" dt="2025-01-27T08:41:19.053" v="609" actId="27636"/>
          <ac:spMkLst>
            <pc:docMk/>
            <pc:sldMk cId="378942518" sldId="554"/>
            <ac:spMk id="43" creationId="{29F285A0-3723-AFCB-6E57-C6037180F67B}"/>
          </ac:spMkLst>
        </pc:spChg>
      </pc:sldChg>
      <pc:sldChg chg="addSp delSp modSp add del mod delAnim modAnim">
        <pc:chgData name="Zhao Jin" userId="cd05a825-544c-438a-9ba1-08e63db50b47" providerId="ADAL" clId="{F752FD5D-5EE2-451C-AE67-F656D015BA51}" dt="2025-01-27T07:11:26.206" v="503" actId="47"/>
        <pc:sldMkLst>
          <pc:docMk/>
          <pc:sldMk cId="3126519615" sldId="555"/>
        </pc:sldMkLst>
        <pc:spChg chg="del">
          <ac:chgData name="Zhao Jin" userId="cd05a825-544c-438a-9ba1-08e63db50b47" providerId="ADAL" clId="{F752FD5D-5EE2-451C-AE67-F656D015BA51}" dt="2025-01-27T07:11:15.922" v="499" actId="478"/>
          <ac:spMkLst>
            <pc:docMk/>
            <pc:sldMk cId="3126519615" sldId="555"/>
            <ac:spMk id="2" creationId="{291007CA-A74B-3BEE-7711-86C59BC9F700}"/>
          </ac:spMkLst>
        </pc:spChg>
        <pc:spChg chg="add del mod">
          <ac:chgData name="Zhao Jin" userId="cd05a825-544c-438a-9ba1-08e63db50b47" providerId="ADAL" clId="{F752FD5D-5EE2-451C-AE67-F656D015BA51}" dt="2025-01-27T07:11:19.174" v="501" actId="478"/>
          <ac:spMkLst>
            <pc:docMk/>
            <pc:sldMk cId="3126519615" sldId="555"/>
            <ac:spMk id="5" creationId="{0DC3692F-CA81-AE1A-560D-53EFCC42C4C6}"/>
          </ac:spMkLst>
        </pc:spChg>
        <pc:spChg chg="add mod">
          <ac:chgData name="Zhao Jin" userId="cd05a825-544c-438a-9ba1-08e63db50b47" providerId="ADAL" clId="{F752FD5D-5EE2-451C-AE67-F656D015BA51}" dt="2025-01-27T07:11:20.178" v="502"/>
          <ac:spMkLst>
            <pc:docMk/>
            <pc:sldMk cId="3126519615" sldId="555"/>
            <ac:spMk id="7" creationId="{81FAC3D4-7795-5276-DC91-C4D6B4335632}"/>
          </ac:spMkLst>
        </pc:spChg>
        <pc:spChg chg="del">
          <ac:chgData name="Zhao Jin" userId="cd05a825-544c-438a-9ba1-08e63db50b47" providerId="ADAL" clId="{F752FD5D-5EE2-451C-AE67-F656D015BA51}" dt="2025-01-27T07:11:15.922" v="499" actId="478"/>
          <ac:spMkLst>
            <pc:docMk/>
            <pc:sldMk cId="3126519615" sldId="555"/>
            <ac:spMk id="8" creationId="{F4A4C261-AFC3-6B6B-6514-264CAAA7F396}"/>
          </ac:spMkLst>
        </pc:spChg>
        <pc:spChg chg="del">
          <ac:chgData name="Zhao Jin" userId="cd05a825-544c-438a-9ba1-08e63db50b47" providerId="ADAL" clId="{F752FD5D-5EE2-451C-AE67-F656D015BA51}" dt="2025-01-27T07:11:15.922" v="499" actId="478"/>
          <ac:spMkLst>
            <pc:docMk/>
            <pc:sldMk cId="3126519615" sldId="555"/>
            <ac:spMk id="10" creationId="{66EB67A4-371F-3EE2-12D8-5195E95252A3}"/>
          </ac:spMkLst>
        </pc:spChg>
        <pc:spChg chg="del">
          <ac:chgData name="Zhao Jin" userId="cd05a825-544c-438a-9ba1-08e63db50b47" providerId="ADAL" clId="{F752FD5D-5EE2-451C-AE67-F656D015BA51}" dt="2025-01-27T07:11:17.853" v="500" actId="478"/>
          <ac:spMkLst>
            <pc:docMk/>
            <pc:sldMk cId="3126519615" sldId="555"/>
            <ac:spMk id="24578" creationId="{2A93088D-CFD2-68D9-2937-2751E64D54A6}"/>
          </ac:spMkLst>
        </pc:spChg>
      </pc:sldChg>
    </pc:docChg>
  </pc:docChgLst>
  <pc:docChgLst>
    <pc:chgData name="Zhao Jin" userId="cd05a825-544c-438a-9ba1-08e63db50b47" providerId="ADAL" clId="{C7837600-31A8-421C-BE87-C44669FDAD51}"/>
    <pc:docChg chg="modSld">
      <pc:chgData name="Zhao Jin" userId="cd05a825-544c-438a-9ba1-08e63db50b47" providerId="ADAL" clId="{C7837600-31A8-421C-BE87-C44669FDAD51}" dt="2021-01-29T05:43:00.215" v="0"/>
      <pc:docMkLst>
        <pc:docMk/>
      </pc:docMkLst>
      <pc:sldChg chg="modSp mod">
        <pc:chgData name="Zhao Jin" userId="cd05a825-544c-438a-9ba1-08e63db50b47" providerId="ADAL" clId="{C7837600-31A8-421C-BE87-C44669FDAD51}" dt="2021-01-29T05:43:00.215" v="0"/>
        <pc:sldMkLst>
          <pc:docMk/>
          <pc:sldMk cId="3984392134" sldId="537"/>
        </pc:sldMkLst>
      </pc:sldChg>
    </pc:docChg>
  </pc:docChgLst>
  <pc:docChgLst>
    <pc:chgData name="Zhao Jin" userId="cd05a825-544c-438a-9ba1-08e63db50b47" providerId="ADAL" clId="{EEF3E2D8-C5F1-5A49-900E-15FE9F3951C2}"/>
    <pc:docChg chg="undo custSel addSld delSld modSld sldOrd">
      <pc:chgData name="Zhao Jin" userId="cd05a825-544c-438a-9ba1-08e63db50b47" providerId="ADAL" clId="{EEF3E2D8-C5F1-5A49-900E-15FE9F3951C2}" dt="2024-01-29T03:50:55.469" v="1199" actId="27636"/>
      <pc:docMkLst>
        <pc:docMk/>
      </pc:docMkLst>
      <pc:sldChg chg="modSp mod">
        <pc:chgData name="Zhao Jin" userId="cd05a825-544c-438a-9ba1-08e63db50b47" providerId="ADAL" clId="{EEF3E2D8-C5F1-5A49-900E-15FE9F3951C2}" dt="2024-01-29T03:40:32.059" v="543" actId="27636"/>
        <pc:sldMkLst>
          <pc:docMk/>
          <pc:sldMk cId="3871162519" sldId="525"/>
        </pc:sldMkLst>
      </pc:sldChg>
      <pc:sldChg chg="modSp mod">
        <pc:chgData name="Zhao Jin" userId="cd05a825-544c-438a-9ba1-08e63db50b47" providerId="ADAL" clId="{EEF3E2D8-C5F1-5A49-900E-15FE9F3951C2}" dt="2024-01-29T03:37:02.690" v="106" actId="20577"/>
        <pc:sldMkLst>
          <pc:docMk/>
          <pc:sldMk cId="2543678377" sldId="531"/>
        </pc:sldMkLst>
      </pc:sldChg>
      <pc:sldChg chg="add del">
        <pc:chgData name="Zhao Jin" userId="cd05a825-544c-438a-9ba1-08e63db50b47" providerId="ADAL" clId="{EEF3E2D8-C5F1-5A49-900E-15FE9F3951C2}" dt="2024-01-29T03:35:43.860" v="2" actId="2696"/>
        <pc:sldMkLst>
          <pc:docMk/>
          <pc:sldMk cId="2025693378" sldId="532"/>
        </pc:sldMkLst>
      </pc:sldChg>
      <pc:sldChg chg="modSp mod">
        <pc:chgData name="Zhao Jin" userId="cd05a825-544c-438a-9ba1-08e63db50b47" providerId="ADAL" clId="{EEF3E2D8-C5F1-5A49-900E-15FE9F3951C2}" dt="2024-01-29T03:47:44.259" v="855" actId="27636"/>
        <pc:sldMkLst>
          <pc:docMk/>
          <pc:sldMk cId="266706937" sldId="533"/>
        </pc:sldMkLst>
      </pc:sldChg>
      <pc:sldChg chg="del">
        <pc:chgData name="Zhao Jin" userId="cd05a825-544c-438a-9ba1-08e63db50b47" providerId="ADAL" clId="{EEF3E2D8-C5F1-5A49-900E-15FE9F3951C2}" dt="2024-01-29T03:45:34.239" v="643" actId="2696"/>
        <pc:sldMkLst>
          <pc:docMk/>
          <pc:sldMk cId="3198948174" sldId="535"/>
        </pc:sldMkLst>
      </pc:sldChg>
      <pc:sldChg chg="modSp mod">
        <pc:chgData name="Zhao Jin" userId="cd05a825-544c-438a-9ba1-08e63db50b47" providerId="ADAL" clId="{EEF3E2D8-C5F1-5A49-900E-15FE9F3951C2}" dt="2024-01-29T03:40:32.058" v="542" actId="27636"/>
        <pc:sldMkLst>
          <pc:docMk/>
          <pc:sldMk cId="3984392134" sldId="537"/>
        </pc:sldMkLst>
      </pc:sldChg>
      <pc:sldChg chg="modSp mod">
        <pc:chgData name="Zhao Jin" userId="cd05a825-544c-438a-9ba1-08e63db50b47" providerId="ADAL" clId="{EEF3E2D8-C5F1-5A49-900E-15FE9F3951C2}" dt="2024-01-29T03:40:32.056" v="541" actId="27636"/>
        <pc:sldMkLst>
          <pc:docMk/>
          <pc:sldMk cId="2504168553" sldId="539"/>
        </pc:sldMkLst>
      </pc:sldChg>
      <pc:sldChg chg="del">
        <pc:chgData name="Zhao Jin" userId="cd05a825-544c-438a-9ba1-08e63db50b47" providerId="ADAL" clId="{EEF3E2D8-C5F1-5A49-900E-15FE9F3951C2}" dt="2024-01-29T03:45:34.244" v="644" actId="2696"/>
        <pc:sldMkLst>
          <pc:docMk/>
          <pc:sldMk cId="1931299095" sldId="540"/>
        </pc:sldMkLst>
      </pc:sldChg>
      <pc:sldChg chg="modSp mod">
        <pc:chgData name="Zhao Jin" userId="cd05a825-544c-438a-9ba1-08e63db50b47" providerId="ADAL" clId="{EEF3E2D8-C5F1-5A49-900E-15FE9F3951C2}" dt="2024-01-29T03:50:55.469" v="1199" actId="27636"/>
        <pc:sldMkLst>
          <pc:docMk/>
          <pc:sldMk cId="243233711" sldId="541"/>
        </pc:sldMkLst>
      </pc:sldChg>
      <pc:sldChg chg="modSp mod">
        <pc:chgData name="Zhao Jin" userId="cd05a825-544c-438a-9ba1-08e63db50b47" providerId="ADAL" clId="{EEF3E2D8-C5F1-5A49-900E-15FE9F3951C2}" dt="2024-01-29T03:49:53.680" v="1046" actId="27636"/>
        <pc:sldMkLst>
          <pc:docMk/>
          <pc:sldMk cId="2301848011" sldId="542"/>
        </pc:sldMkLst>
      </pc:sldChg>
      <pc:sldChg chg="addSp delSp modSp add mod ord modAnim">
        <pc:chgData name="Zhao Jin" userId="cd05a825-544c-438a-9ba1-08e63db50b47" providerId="ADAL" clId="{EEF3E2D8-C5F1-5A49-900E-15FE9F3951C2}" dt="2024-01-29T03:46:10.271" v="673" actId="20577"/>
        <pc:sldMkLst>
          <pc:docMk/>
          <pc:sldMk cId="4157260550" sldId="543"/>
        </pc:sldMkLst>
      </pc:sldChg>
      <pc:sldChg chg="addSp delSp modSp add mod">
        <pc:chgData name="Zhao Jin" userId="cd05a825-544c-438a-9ba1-08e63db50b47" providerId="ADAL" clId="{EEF3E2D8-C5F1-5A49-900E-15FE9F3951C2}" dt="2024-01-29T03:41:20.902" v="548" actId="478"/>
        <pc:sldMkLst>
          <pc:docMk/>
          <pc:sldMk cId="1284674055" sldId="544"/>
        </pc:sldMkLst>
      </pc:sldChg>
      <pc:sldChg chg="delSp modSp add mod delAnim">
        <pc:chgData name="Zhao Jin" userId="cd05a825-544c-438a-9ba1-08e63db50b47" providerId="ADAL" clId="{EEF3E2D8-C5F1-5A49-900E-15FE9F3951C2}" dt="2024-01-29T03:49:48.094" v="1044"/>
        <pc:sldMkLst>
          <pc:docMk/>
          <pc:sldMk cId="3023700246" sldId="545"/>
        </pc:sldMkLst>
      </pc:sldChg>
      <pc:sldChg chg="modSp add mod">
        <pc:chgData name="Zhao Jin" userId="cd05a825-544c-438a-9ba1-08e63db50b47" providerId="ADAL" clId="{EEF3E2D8-C5F1-5A49-900E-15FE9F3951C2}" dt="2024-01-29T03:49:43.104" v="1043"/>
        <pc:sldMkLst>
          <pc:docMk/>
          <pc:sldMk cId="1777826333" sldId="546"/>
        </pc:sldMkLst>
      </pc:sldChg>
      <pc:sldChg chg="add del">
        <pc:chgData name="Zhao Jin" userId="cd05a825-544c-438a-9ba1-08e63db50b47" providerId="ADAL" clId="{EEF3E2D8-C5F1-5A49-900E-15FE9F3951C2}" dt="2024-01-29T03:47:42.212" v="853" actId="2890"/>
        <pc:sldMkLst>
          <pc:docMk/>
          <pc:sldMk cId="323844956" sldId="547"/>
        </pc:sldMkLst>
      </pc:sldChg>
      <pc:sldChg chg="modSp add mod">
        <pc:chgData name="Zhao Jin" userId="cd05a825-544c-438a-9ba1-08e63db50b47" providerId="ADAL" clId="{EEF3E2D8-C5F1-5A49-900E-15FE9F3951C2}" dt="2024-01-29T03:49:31.197" v="1038" actId="20577"/>
        <pc:sldMkLst>
          <pc:docMk/>
          <pc:sldMk cId="2072030558" sldId="547"/>
        </pc:sldMkLst>
      </pc:sldChg>
      <pc:sldChg chg="add del">
        <pc:chgData name="Zhao Jin" userId="cd05a825-544c-438a-9ba1-08e63db50b47" providerId="ADAL" clId="{EEF3E2D8-C5F1-5A49-900E-15FE9F3951C2}" dt="2024-01-29T03:47:17.626" v="819"/>
        <pc:sldMkLst>
          <pc:docMk/>
          <pc:sldMk cId="3236977795" sldId="547"/>
        </pc:sldMkLst>
      </pc:sldChg>
      <pc:sldChg chg="add del">
        <pc:chgData name="Zhao Jin" userId="cd05a825-544c-438a-9ba1-08e63db50b47" providerId="ADAL" clId="{EEF3E2D8-C5F1-5A49-900E-15FE9F3951C2}" dt="2024-01-29T03:49:37.831" v="1042"/>
        <pc:sldMkLst>
          <pc:docMk/>
          <pc:sldMk cId="1681869650" sldId="548"/>
        </pc:sldMkLst>
      </pc:sldChg>
      <pc:sldChg chg="modSp add mod">
        <pc:chgData name="Zhao Jin" userId="cd05a825-544c-438a-9ba1-08e63db50b47" providerId="ADAL" clId="{EEF3E2D8-C5F1-5A49-900E-15FE9F3951C2}" dt="2024-01-29T03:50:51.005" v="1197" actId="207"/>
        <pc:sldMkLst>
          <pc:docMk/>
          <pc:sldMk cId="4140396125" sldId="548"/>
        </pc:sldMkLst>
      </pc:sldChg>
      <pc:sldChg chg="add">
        <pc:chgData name="Zhao Jin" userId="cd05a825-544c-438a-9ba1-08e63db50b47" providerId="ADAL" clId="{EEF3E2D8-C5F1-5A49-900E-15FE9F3951C2}" dt="2024-01-29T03:50:55.415" v="1198"/>
        <pc:sldMkLst>
          <pc:docMk/>
          <pc:sldMk cId="927129904" sldId="549"/>
        </pc:sldMkLst>
      </pc:sldChg>
    </pc:docChg>
  </pc:docChgLst>
  <pc:docChgLst>
    <pc:chgData name="Zhao Jin" userId="cd05a825-544c-438a-9ba1-08e63db50b47" providerId="ADAL" clId="{40B02829-7445-394A-990C-032942059FD9}"/>
    <pc:docChg chg="custSel modSld">
      <pc:chgData name="Zhao Jin" userId="cd05a825-544c-438a-9ba1-08e63db50b47" providerId="ADAL" clId="{40B02829-7445-394A-990C-032942059FD9}" dt="2021-01-18T05:50:34.611" v="4" actId="478"/>
      <pc:docMkLst>
        <pc:docMk/>
      </pc:docMkLst>
      <pc:sldChg chg="delSp">
        <pc:chgData name="Zhao Jin" userId="cd05a825-544c-438a-9ba1-08e63db50b47" providerId="ADAL" clId="{40B02829-7445-394A-990C-032942059FD9}" dt="2021-01-18T05:50:34.611" v="4" actId="478"/>
        <pc:sldMkLst>
          <pc:docMk/>
          <pc:sldMk cId="3871162519" sldId="525"/>
        </pc:sldMkLst>
      </pc:sldChg>
      <pc:sldChg chg="modSp">
        <pc:chgData name="Zhao Jin" userId="cd05a825-544c-438a-9ba1-08e63db50b47" providerId="ADAL" clId="{40B02829-7445-394A-990C-032942059FD9}" dt="2021-01-18T05:50:03.685" v="3" actId="122"/>
        <pc:sldMkLst>
          <pc:docMk/>
          <pc:sldMk cId="770306953" sldId="526"/>
        </pc:sldMkLst>
      </pc:sldChg>
      <pc:sldChg chg="modAnim">
        <pc:chgData name="Zhao Jin" userId="cd05a825-544c-438a-9ba1-08e63db50b47" providerId="ADAL" clId="{40B02829-7445-394A-990C-032942059FD9}" dt="2021-01-18T05:49:08.491" v="0"/>
        <pc:sldMkLst>
          <pc:docMk/>
          <pc:sldMk cId="4288789163" sldId="527"/>
        </pc:sldMkLst>
      </pc:sldChg>
    </pc:docChg>
  </pc:docChgLst>
  <pc:docChgLst>
    <pc:chgData name="Zhao Jin" userId="cd05a825-544c-438a-9ba1-08e63db50b47" providerId="ADAL" clId="{8BF74CEB-C140-4A9A-8B69-7B273B2F8D48}"/>
    <pc:docChg chg="modSld modMainMaster">
      <pc:chgData name="Zhao Jin" userId="cd05a825-544c-438a-9ba1-08e63db50b47" providerId="ADAL" clId="{8BF74CEB-C140-4A9A-8B69-7B273B2F8D48}" dt="2025-01-07T07:37:45.169" v="0"/>
      <pc:docMkLst>
        <pc:docMk/>
      </pc:docMkLst>
      <pc:sldChg chg="modSp">
        <pc:chgData name="Zhao Jin" userId="cd05a825-544c-438a-9ba1-08e63db50b47" providerId="ADAL" clId="{8BF74CEB-C140-4A9A-8B69-7B273B2F8D48}" dt="2025-01-07T07:37:45.169" v="0"/>
        <pc:sldMkLst>
          <pc:docMk/>
          <pc:sldMk cId="0" sldId="256"/>
        </pc:sldMkLst>
        <pc:spChg chg="mod">
          <ac:chgData name="Zhao Jin" userId="cd05a825-544c-438a-9ba1-08e63db50b47" providerId="ADAL" clId="{8BF74CEB-C140-4A9A-8B69-7B273B2F8D48}" dt="2025-01-07T07:37:45.169" v="0"/>
          <ac:spMkLst>
            <pc:docMk/>
            <pc:sldMk cId="0" sldId="256"/>
            <ac:spMk id="9" creationId="{00000000-0000-0000-0000-000000000000}"/>
          </ac:spMkLst>
        </pc:spChg>
      </pc:sldChg>
      <pc:sldChg chg="modSp">
        <pc:chgData name="Zhao Jin" userId="cd05a825-544c-438a-9ba1-08e63db50b47" providerId="ADAL" clId="{8BF74CEB-C140-4A9A-8B69-7B273B2F8D48}" dt="2025-01-07T07:37:45.169" v="0"/>
        <pc:sldMkLst>
          <pc:docMk/>
          <pc:sldMk cId="3871162519" sldId="525"/>
        </pc:sldMkLst>
        <pc:spChg chg="mod">
          <ac:chgData name="Zhao Jin" userId="cd05a825-544c-438a-9ba1-08e63db50b47" providerId="ADAL" clId="{8BF74CEB-C140-4A9A-8B69-7B273B2F8D48}" dt="2025-01-07T07:37:45.169" v="0"/>
          <ac:spMkLst>
            <pc:docMk/>
            <pc:sldMk cId="3871162519" sldId="525"/>
            <ac:spMk id="2" creationId="{3B0BA904-4A96-9C3B-C2E1-556DDB371BAD}"/>
          </ac:spMkLst>
        </pc:spChg>
      </pc:sldChg>
      <pc:sldChg chg="modSp">
        <pc:chgData name="Zhao Jin" userId="cd05a825-544c-438a-9ba1-08e63db50b47" providerId="ADAL" clId="{8BF74CEB-C140-4A9A-8B69-7B273B2F8D48}" dt="2025-01-07T07:37:45.169" v="0"/>
        <pc:sldMkLst>
          <pc:docMk/>
          <pc:sldMk cId="266706937" sldId="533"/>
        </pc:sldMkLst>
        <pc:spChg chg="mod">
          <ac:chgData name="Zhao Jin" userId="cd05a825-544c-438a-9ba1-08e63db50b47" providerId="ADAL" clId="{8BF74CEB-C140-4A9A-8B69-7B273B2F8D48}" dt="2025-01-07T07:37:45.169" v="0"/>
          <ac:spMkLst>
            <pc:docMk/>
            <pc:sldMk cId="266706937" sldId="533"/>
            <ac:spMk id="3" creationId="{89CA7C86-49F0-2E05-882F-CC2BEED2C04D}"/>
          </ac:spMkLst>
        </pc:spChg>
      </pc:sldChg>
      <pc:sldChg chg="modSp">
        <pc:chgData name="Zhao Jin" userId="cd05a825-544c-438a-9ba1-08e63db50b47" providerId="ADAL" clId="{8BF74CEB-C140-4A9A-8B69-7B273B2F8D48}" dt="2025-01-07T07:37:45.169" v="0"/>
        <pc:sldMkLst>
          <pc:docMk/>
          <pc:sldMk cId="3984392134" sldId="537"/>
        </pc:sldMkLst>
        <pc:spChg chg="mod">
          <ac:chgData name="Zhao Jin" userId="cd05a825-544c-438a-9ba1-08e63db50b47" providerId="ADAL" clId="{8BF74CEB-C140-4A9A-8B69-7B273B2F8D48}" dt="2025-01-07T07:37:45.169" v="0"/>
          <ac:spMkLst>
            <pc:docMk/>
            <pc:sldMk cId="3984392134" sldId="537"/>
            <ac:spMk id="24582" creationId="{00000000-0000-0000-0000-000000000000}"/>
          </ac:spMkLst>
        </pc:spChg>
      </pc:sldChg>
      <pc:sldChg chg="modSp">
        <pc:chgData name="Zhao Jin" userId="cd05a825-544c-438a-9ba1-08e63db50b47" providerId="ADAL" clId="{8BF74CEB-C140-4A9A-8B69-7B273B2F8D48}" dt="2025-01-07T07:37:45.169" v="0"/>
        <pc:sldMkLst>
          <pc:docMk/>
          <pc:sldMk cId="2504168553" sldId="539"/>
        </pc:sldMkLst>
        <pc:spChg chg="mod">
          <ac:chgData name="Zhao Jin" userId="cd05a825-544c-438a-9ba1-08e63db50b47" providerId="ADAL" clId="{8BF74CEB-C140-4A9A-8B69-7B273B2F8D48}" dt="2025-01-07T07:37:45.169" v="0"/>
          <ac:spMkLst>
            <pc:docMk/>
            <pc:sldMk cId="2504168553" sldId="539"/>
            <ac:spMk id="3" creationId="{89CA7C86-49F0-2E05-882F-CC2BEED2C04D}"/>
          </ac:spMkLst>
        </pc:spChg>
      </pc:sldChg>
      <pc:sldChg chg="modSp">
        <pc:chgData name="Zhao Jin" userId="cd05a825-544c-438a-9ba1-08e63db50b47" providerId="ADAL" clId="{8BF74CEB-C140-4A9A-8B69-7B273B2F8D48}" dt="2025-01-07T07:37:45.169" v="0"/>
        <pc:sldMkLst>
          <pc:docMk/>
          <pc:sldMk cId="2301848011" sldId="542"/>
        </pc:sldMkLst>
        <pc:spChg chg="mod">
          <ac:chgData name="Zhao Jin" userId="cd05a825-544c-438a-9ba1-08e63db50b47" providerId="ADAL" clId="{8BF74CEB-C140-4A9A-8B69-7B273B2F8D48}" dt="2025-01-07T07:37:45.169" v="0"/>
          <ac:spMkLst>
            <pc:docMk/>
            <pc:sldMk cId="2301848011" sldId="542"/>
            <ac:spMk id="3" creationId="{89CA7C86-49F0-2E05-882F-CC2BEED2C04D}"/>
          </ac:spMkLst>
        </pc:spChg>
      </pc:sldChg>
      <pc:sldChg chg="modSp">
        <pc:chgData name="Zhao Jin" userId="cd05a825-544c-438a-9ba1-08e63db50b47" providerId="ADAL" clId="{8BF74CEB-C140-4A9A-8B69-7B273B2F8D48}" dt="2025-01-07T07:37:45.169" v="0"/>
        <pc:sldMkLst>
          <pc:docMk/>
          <pc:sldMk cId="1284674055" sldId="544"/>
        </pc:sldMkLst>
        <pc:spChg chg="mod">
          <ac:chgData name="Zhao Jin" userId="cd05a825-544c-438a-9ba1-08e63db50b47" providerId="ADAL" clId="{8BF74CEB-C140-4A9A-8B69-7B273B2F8D48}" dt="2025-01-07T07:37:45.169" v="0"/>
          <ac:spMkLst>
            <pc:docMk/>
            <pc:sldMk cId="1284674055" sldId="544"/>
            <ac:spMk id="3" creationId="{CFED1E65-4FB4-4897-E7B8-459A82C61830}"/>
          </ac:spMkLst>
        </pc:spChg>
      </pc:sldChg>
      <pc:sldChg chg="modSp">
        <pc:chgData name="Zhao Jin" userId="cd05a825-544c-438a-9ba1-08e63db50b47" providerId="ADAL" clId="{8BF74CEB-C140-4A9A-8B69-7B273B2F8D48}" dt="2025-01-07T07:37:45.169" v="0"/>
        <pc:sldMkLst>
          <pc:docMk/>
          <pc:sldMk cId="3023700246" sldId="545"/>
        </pc:sldMkLst>
        <pc:spChg chg="mod">
          <ac:chgData name="Zhao Jin" userId="cd05a825-544c-438a-9ba1-08e63db50b47" providerId="ADAL" clId="{8BF74CEB-C140-4A9A-8B69-7B273B2F8D48}" dt="2025-01-07T07:37:45.169" v="0"/>
          <ac:spMkLst>
            <pc:docMk/>
            <pc:sldMk cId="3023700246" sldId="545"/>
            <ac:spMk id="3" creationId="{CFED1E65-4FB4-4897-E7B8-459A82C61830}"/>
          </ac:spMkLst>
        </pc:spChg>
      </pc:sldChg>
      <pc:sldChg chg="modSp">
        <pc:chgData name="Zhao Jin" userId="cd05a825-544c-438a-9ba1-08e63db50b47" providerId="ADAL" clId="{8BF74CEB-C140-4A9A-8B69-7B273B2F8D48}" dt="2025-01-07T07:37:45.169" v="0"/>
        <pc:sldMkLst>
          <pc:docMk/>
          <pc:sldMk cId="1777826333" sldId="546"/>
        </pc:sldMkLst>
        <pc:spChg chg="mod">
          <ac:chgData name="Zhao Jin" userId="cd05a825-544c-438a-9ba1-08e63db50b47" providerId="ADAL" clId="{8BF74CEB-C140-4A9A-8B69-7B273B2F8D48}" dt="2025-01-07T07:37:45.169" v="0"/>
          <ac:spMkLst>
            <pc:docMk/>
            <pc:sldMk cId="1777826333" sldId="546"/>
            <ac:spMk id="3" creationId="{CFED1E65-4FB4-4897-E7B8-459A82C61830}"/>
          </ac:spMkLst>
        </pc:spChg>
      </pc:sldChg>
      <pc:sldChg chg="modSp">
        <pc:chgData name="Zhao Jin" userId="cd05a825-544c-438a-9ba1-08e63db50b47" providerId="ADAL" clId="{8BF74CEB-C140-4A9A-8B69-7B273B2F8D48}" dt="2025-01-07T07:37:45.169" v="0"/>
        <pc:sldMkLst>
          <pc:docMk/>
          <pc:sldMk cId="2072030558" sldId="547"/>
        </pc:sldMkLst>
        <pc:spChg chg="mod">
          <ac:chgData name="Zhao Jin" userId="cd05a825-544c-438a-9ba1-08e63db50b47" providerId="ADAL" clId="{8BF74CEB-C140-4A9A-8B69-7B273B2F8D48}" dt="2025-01-07T07:37:45.169" v="0"/>
          <ac:spMkLst>
            <pc:docMk/>
            <pc:sldMk cId="2072030558" sldId="547"/>
            <ac:spMk id="3" creationId="{CFED1E65-4FB4-4897-E7B8-459A82C61830}"/>
          </ac:spMkLst>
        </pc:spChg>
      </pc:sldChg>
      <pc:sldChg chg="modSp">
        <pc:chgData name="Zhao Jin" userId="cd05a825-544c-438a-9ba1-08e63db50b47" providerId="ADAL" clId="{8BF74CEB-C140-4A9A-8B69-7B273B2F8D48}" dt="2025-01-07T07:37:45.169" v="0"/>
        <pc:sldMkLst>
          <pc:docMk/>
          <pc:sldMk cId="4140396125" sldId="548"/>
        </pc:sldMkLst>
        <pc:spChg chg="mod">
          <ac:chgData name="Zhao Jin" userId="cd05a825-544c-438a-9ba1-08e63db50b47" providerId="ADAL" clId="{8BF74CEB-C140-4A9A-8B69-7B273B2F8D48}" dt="2025-01-07T07:37:45.169" v="0"/>
          <ac:spMkLst>
            <pc:docMk/>
            <pc:sldMk cId="4140396125" sldId="548"/>
            <ac:spMk id="3" creationId="{CFED1E65-4FB4-4897-E7B8-459A82C61830}"/>
          </ac:spMkLst>
        </pc:spChg>
      </pc:sldChg>
      <pc:sldChg chg="modSp">
        <pc:chgData name="Zhao Jin" userId="cd05a825-544c-438a-9ba1-08e63db50b47" providerId="ADAL" clId="{8BF74CEB-C140-4A9A-8B69-7B273B2F8D48}" dt="2025-01-07T07:37:45.169" v="0"/>
        <pc:sldMkLst>
          <pc:docMk/>
          <pc:sldMk cId="927129904" sldId="549"/>
        </pc:sldMkLst>
        <pc:spChg chg="mod">
          <ac:chgData name="Zhao Jin" userId="cd05a825-544c-438a-9ba1-08e63db50b47" providerId="ADAL" clId="{8BF74CEB-C140-4A9A-8B69-7B273B2F8D48}" dt="2025-01-07T07:37:45.169" v="0"/>
          <ac:spMkLst>
            <pc:docMk/>
            <pc:sldMk cId="927129904" sldId="549"/>
            <ac:spMk id="3" creationId="{CFED1E65-4FB4-4897-E7B8-459A82C61830}"/>
          </ac:spMkLst>
        </pc:spChg>
      </pc:sldChg>
      <pc:sldChg chg="modSp">
        <pc:chgData name="Zhao Jin" userId="cd05a825-544c-438a-9ba1-08e63db50b47" providerId="ADAL" clId="{8BF74CEB-C140-4A9A-8B69-7B273B2F8D48}" dt="2025-01-07T07:37:45.169" v="0"/>
        <pc:sldMkLst>
          <pc:docMk/>
          <pc:sldMk cId="2292639775" sldId="550"/>
        </pc:sldMkLst>
        <pc:spChg chg="mod">
          <ac:chgData name="Zhao Jin" userId="cd05a825-544c-438a-9ba1-08e63db50b47" providerId="ADAL" clId="{8BF74CEB-C140-4A9A-8B69-7B273B2F8D48}" dt="2025-01-07T07:37:45.169" v="0"/>
          <ac:spMkLst>
            <pc:docMk/>
            <pc:sldMk cId="2292639775" sldId="550"/>
            <ac:spMk id="3" creationId="{CFED1E65-4FB4-4897-E7B8-459A82C61830}"/>
          </ac:spMkLst>
        </pc:spChg>
      </pc:sldChg>
      <pc:sldChg chg="modSp">
        <pc:chgData name="Zhao Jin" userId="cd05a825-544c-438a-9ba1-08e63db50b47" providerId="ADAL" clId="{8BF74CEB-C140-4A9A-8B69-7B273B2F8D48}" dt="2025-01-07T07:37:45.169" v="0"/>
        <pc:sldMkLst>
          <pc:docMk/>
          <pc:sldMk cId="3690765573" sldId="551"/>
        </pc:sldMkLst>
        <pc:spChg chg="mod">
          <ac:chgData name="Zhao Jin" userId="cd05a825-544c-438a-9ba1-08e63db50b47" providerId="ADAL" clId="{8BF74CEB-C140-4A9A-8B69-7B273B2F8D48}" dt="2025-01-07T07:37:45.169" v="0"/>
          <ac:spMkLst>
            <pc:docMk/>
            <pc:sldMk cId="3690765573" sldId="551"/>
            <ac:spMk id="3" creationId="{CFED1E65-4FB4-4897-E7B8-459A82C61830}"/>
          </ac:spMkLst>
        </pc:spChg>
      </pc:sldChg>
      <pc:sldChg chg="modSp">
        <pc:chgData name="Zhao Jin" userId="cd05a825-544c-438a-9ba1-08e63db50b47" providerId="ADAL" clId="{8BF74CEB-C140-4A9A-8B69-7B273B2F8D48}" dt="2025-01-07T07:37:45.169" v="0"/>
        <pc:sldMkLst>
          <pc:docMk/>
          <pc:sldMk cId="2719722680" sldId="552"/>
        </pc:sldMkLst>
        <pc:spChg chg="mod">
          <ac:chgData name="Zhao Jin" userId="cd05a825-544c-438a-9ba1-08e63db50b47" providerId="ADAL" clId="{8BF74CEB-C140-4A9A-8B69-7B273B2F8D48}" dt="2025-01-07T07:37:45.169" v="0"/>
          <ac:spMkLst>
            <pc:docMk/>
            <pc:sldMk cId="2719722680" sldId="552"/>
            <ac:spMk id="3" creationId="{CFED1E65-4FB4-4897-E7B8-459A82C61830}"/>
          </ac:spMkLst>
        </pc:spChg>
      </pc:sldChg>
      <pc:sldMasterChg chg="modSp modSldLayout">
        <pc:chgData name="Zhao Jin" userId="cd05a825-544c-438a-9ba1-08e63db50b47" providerId="ADAL" clId="{8BF74CEB-C140-4A9A-8B69-7B273B2F8D48}" dt="2025-01-07T07:37:45.169" v="0"/>
        <pc:sldMasterMkLst>
          <pc:docMk/>
          <pc:sldMasterMk cId="0" sldId="2147485087"/>
        </pc:sldMasterMkLst>
        <pc:spChg chg="mod">
          <ac:chgData name="Zhao Jin" userId="cd05a825-544c-438a-9ba1-08e63db50b47" providerId="ADAL" clId="{8BF74CEB-C140-4A9A-8B69-7B273B2F8D48}" dt="2025-01-07T07:37:45.169" v="0"/>
          <ac:spMkLst>
            <pc:docMk/>
            <pc:sldMasterMk cId="0" sldId="2147485087"/>
            <ac:spMk id="5" creationId="{00000000-0000-0000-0000-000000000000}"/>
          </ac:spMkLst>
        </pc:spChg>
        <pc:sldLayoutChg chg="modSp">
          <pc:chgData name="Zhao Jin" userId="cd05a825-544c-438a-9ba1-08e63db50b47" providerId="ADAL" clId="{8BF74CEB-C140-4A9A-8B69-7B273B2F8D48}" dt="2025-01-07T07:37:45.169" v="0"/>
          <pc:sldLayoutMkLst>
            <pc:docMk/>
            <pc:sldMasterMk cId="0" sldId="2147485087"/>
            <pc:sldLayoutMk cId="0" sldId="2147485088"/>
          </pc:sldLayoutMkLst>
          <pc:spChg chg="mod">
            <ac:chgData name="Zhao Jin" userId="cd05a825-544c-438a-9ba1-08e63db50b47" providerId="ADAL" clId="{8BF74CEB-C140-4A9A-8B69-7B273B2F8D48}" dt="2025-01-07T07:37:45.169" v="0"/>
            <ac:spMkLst>
              <pc:docMk/>
              <pc:sldMasterMk cId="0" sldId="2147485087"/>
              <pc:sldLayoutMk cId="0" sldId="2147485088"/>
              <ac:spMk id="5" creationId="{00000000-0000-0000-0000-000000000000}"/>
            </ac:spMkLst>
          </pc:spChg>
        </pc:sldLayoutChg>
        <pc:sldLayoutChg chg="modSp">
          <pc:chgData name="Zhao Jin" userId="cd05a825-544c-438a-9ba1-08e63db50b47" providerId="ADAL" clId="{8BF74CEB-C140-4A9A-8B69-7B273B2F8D48}" dt="2025-01-07T07:37:45.169" v="0"/>
          <pc:sldLayoutMkLst>
            <pc:docMk/>
            <pc:sldMasterMk cId="0" sldId="2147485087"/>
            <pc:sldLayoutMk cId="0" sldId="2147485089"/>
          </pc:sldLayoutMkLst>
          <pc:spChg chg="mod">
            <ac:chgData name="Zhao Jin" userId="cd05a825-544c-438a-9ba1-08e63db50b47" providerId="ADAL" clId="{8BF74CEB-C140-4A9A-8B69-7B273B2F8D48}" dt="2025-01-07T07:37:45.169" v="0"/>
            <ac:spMkLst>
              <pc:docMk/>
              <pc:sldMasterMk cId="0" sldId="2147485087"/>
              <pc:sldLayoutMk cId="0" sldId="2147485089"/>
              <ac:spMk id="5" creationId="{00000000-0000-0000-0000-000000000000}"/>
            </ac:spMkLst>
          </pc:spChg>
        </pc:sldLayoutChg>
        <pc:sldLayoutChg chg="modSp">
          <pc:chgData name="Zhao Jin" userId="cd05a825-544c-438a-9ba1-08e63db50b47" providerId="ADAL" clId="{8BF74CEB-C140-4A9A-8B69-7B273B2F8D48}" dt="2025-01-07T07:37:45.169" v="0"/>
          <pc:sldLayoutMkLst>
            <pc:docMk/>
            <pc:sldMasterMk cId="0" sldId="2147485087"/>
            <pc:sldLayoutMk cId="0" sldId="2147485090"/>
          </pc:sldLayoutMkLst>
          <pc:spChg chg="mod">
            <ac:chgData name="Zhao Jin" userId="cd05a825-544c-438a-9ba1-08e63db50b47" providerId="ADAL" clId="{8BF74CEB-C140-4A9A-8B69-7B273B2F8D48}" dt="2025-01-07T07:37:45.169" v="0"/>
            <ac:spMkLst>
              <pc:docMk/>
              <pc:sldMasterMk cId="0" sldId="2147485087"/>
              <pc:sldLayoutMk cId="0" sldId="2147485090"/>
              <ac:spMk id="5" creationId="{00000000-0000-0000-0000-000000000000}"/>
            </ac:spMkLst>
          </pc:spChg>
        </pc:sldLayoutChg>
        <pc:sldLayoutChg chg="modSp">
          <pc:chgData name="Zhao Jin" userId="cd05a825-544c-438a-9ba1-08e63db50b47" providerId="ADAL" clId="{8BF74CEB-C140-4A9A-8B69-7B273B2F8D48}" dt="2025-01-07T07:37:45.169" v="0"/>
          <pc:sldLayoutMkLst>
            <pc:docMk/>
            <pc:sldMasterMk cId="0" sldId="2147485087"/>
            <pc:sldLayoutMk cId="0" sldId="2147485091"/>
          </pc:sldLayoutMkLst>
          <pc:spChg chg="mod">
            <ac:chgData name="Zhao Jin" userId="cd05a825-544c-438a-9ba1-08e63db50b47" providerId="ADAL" clId="{8BF74CEB-C140-4A9A-8B69-7B273B2F8D48}" dt="2025-01-07T07:37:45.169" v="0"/>
            <ac:spMkLst>
              <pc:docMk/>
              <pc:sldMasterMk cId="0" sldId="2147485087"/>
              <pc:sldLayoutMk cId="0" sldId="2147485091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8BF74CEB-C140-4A9A-8B69-7B273B2F8D48}" dt="2025-01-07T07:37:45.169" v="0"/>
          <pc:sldLayoutMkLst>
            <pc:docMk/>
            <pc:sldMasterMk cId="0" sldId="2147485087"/>
            <pc:sldLayoutMk cId="0" sldId="2147485092"/>
          </pc:sldLayoutMkLst>
          <pc:spChg chg="mod">
            <ac:chgData name="Zhao Jin" userId="cd05a825-544c-438a-9ba1-08e63db50b47" providerId="ADAL" clId="{8BF74CEB-C140-4A9A-8B69-7B273B2F8D48}" dt="2025-01-07T07:37:45.169" v="0"/>
            <ac:spMkLst>
              <pc:docMk/>
              <pc:sldMasterMk cId="0" sldId="2147485087"/>
              <pc:sldLayoutMk cId="0" sldId="2147485092"/>
              <ac:spMk id="8" creationId="{00000000-0000-0000-0000-000000000000}"/>
            </ac:spMkLst>
          </pc:spChg>
        </pc:sldLayoutChg>
        <pc:sldLayoutChg chg="modSp">
          <pc:chgData name="Zhao Jin" userId="cd05a825-544c-438a-9ba1-08e63db50b47" providerId="ADAL" clId="{8BF74CEB-C140-4A9A-8B69-7B273B2F8D48}" dt="2025-01-07T07:37:45.169" v="0"/>
          <pc:sldLayoutMkLst>
            <pc:docMk/>
            <pc:sldMasterMk cId="0" sldId="2147485087"/>
            <pc:sldLayoutMk cId="0" sldId="2147485093"/>
          </pc:sldLayoutMkLst>
          <pc:spChg chg="mod">
            <ac:chgData name="Zhao Jin" userId="cd05a825-544c-438a-9ba1-08e63db50b47" providerId="ADAL" clId="{8BF74CEB-C140-4A9A-8B69-7B273B2F8D48}" dt="2025-01-07T07:37:45.169" v="0"/>
            <ac:spMkLst>
              <pc:docMk/>
              <pc:sldMasterMk cId="0" sldId="2147485087"/>
              <pc:sldLayoutMk cId="0" sldId="2147485093"/>
              <ac:spMk id="4" creationId="{00000000-0000-0000-0000-000000000000}"/>
            </ac:spMkLst>
          </pc:spChg>
        </pc:sldLayoutChg>
        <pc:sldLayoutChg chg="modSp">
          <pc:chgData name="Zhao Jin" userId="cd05a825-544c-438a-9ba1-08e63db50b47" providerId="ADAL" clId="{8BF74CEB-C140-4A9A-8B69-7B273B2F8D48}" dt="2025-01-07T07:37:45.169" v="0"/>
          <pc:sldLayoutMkLst>
            <pc:docMk/>
            <pc:sldMasterMk cId="0" sldId="2147485087"/>
            <pc:sldLayoutMk cId="0" sldId="2147485094"/>
          </pc:sldLayoutMkLst>
          <pc:spChg chg="mod">
            <ac:chgData name="Zhao Jin" userId="cd05a825-544c-438a-9ba1-08e63db50b47" providerId="ADAL" clId="{8BF74CEB-C140-4A9A-8B69-7B273B2F8D48}" dt="2025-01-07T07:37:45.169" v="0"/>
            <ac:spMkLst>
              <pc:docMk/>
              <pc:sldMasterMk cId="0" sldId="2147485087"/>
              <pc:sldLayoutMk cId="0" sldId="2147485094"/>
              <ac:spMk id="3" creationId="{00000000-0000-0000-0000-000000000000}"/>
            </ac:spMkLst>
          </pc:spChg>
        </pc:sldLayoutChg>
        <pc:sldLayoutChg chg="modSp">
          <pc:chgData name="Zhao Jin" userId="cd05a825-544c-438a-9ba1-08e63db50b47" providerId="ADAL" clId="{8BF74CEB-C140-4A9A-8B69-7B273B2F8D48}" dt="2025-01-07T07:37:45.169" v="0"/>
          <pc:sldLayoutMkLst>
            <pc:docMk/>
            <pc:sldMasterMk cId="0" sldId="2147485087"/>
            <pc:sldLayoutMk cId="0" sldId="2147485095"/>
          </pc:sldLayoutMkLst>
          <pc:spChg chg="mod">
            <ac:chgData name="Zhao Jin" userId="cd05a825-544c-438a-9ba1-08e63db50b47" providerId="ADAL" clId="{8BF74CEB-C140-4A9A-8B69-7B273B2F8D48}" dt="2025-01-07T07:37:45.169" v="0"/>
            <ac:spMkLst>
              <pc:docMk/>
              <pc:sldMasterMk cId="0" sldId="2147485087"/>
              <pc:sldLayoutMk cId="0" sldId="2147485095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8BF74CEB-C140-4A9A-8B69-7B273B2F8D48}" dt="2025-01-07T07:37:45.169" v="0"/>
          <pc:sldLayoutMkLst>
            <pc:docMk/>
            <pc:sldMasterMk cId="0" sldId="2147485087"/>
            <pc:sldLayoutMk cId="0" sldId="2147485096"/>
          </pc:sldLayoutMkLst>
          <pc:spChg chg="mod">
            <ac:chgData name="Zhao Jin" userId="cd05a825-544c-438a-9ba1-08e63db50b47" providerId="ADAL" clId="{8BF74CEB-C140-4A9A-8B69-7B273B2F8D48}" dt="2025-01-07T07:37:45.169" v="0"/>
            <ac:spMkLst>
              <pc:docMk/>
              <pc:sldMasterMk cId="0" sldId="2147485087"/>
              <pc:sldLayoutMk cId="0" sldId="2147485096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8BF74CEB-C140-4A9A-8B69-7B273B2F8D48}" dt="2025-01-07T07:37:45.169" v="0"/>
          <pc:sldLayoutMkLst>
            <pc:docMk/>
            <pc:sldMasterMk cId="0" sldId="2147485087"/>
            <pc:sldLayoutMk cId="0" sldId="2147485097"/>
          </pc:sldLayoutMkLst>
          <pc:spChg chg="mod">
            <ac:chgData name="Zhao Jin" userId="cd05a825-544c-438a-9ba1-08e63db50b47" providerId="ADAL" clId="{8BF74CEB-C140-4A9A-8B69-7B273B2F8D48}" dt="2025-01-07T07:37:45.169" v="0"/>
            <ac:spMkLst>
              <pc:docMk/>
              <pc:sldMasterMk cId="0" sldId="2147485087"/>
              <pc:sldLayoutMk cId="0" sldId="2147485097"/>
              <ac:spMk id="5" creationId="{00000000-0000-0000-0000-000000000000}"/>
            </ac:spMkLst>
          </pc:spChg>
        </pc:sldLayoutChg>
        <pc:sldLayoutChg chg="modSp">
          <pc:chgData name="Zhao Jin" userId="cd05a825-544c-438a-9ba1-08e63db50b47" providerId="ADAL" clId="{8BF74CEB-C140-4A9A-8B69-7B273B2F8D48}" dt="2025-01-07T07:37:45.169" v="0"/>
          <pc:sldLayoutMkLst>
            <pc:docMk/>
            <pc:sldMasterMk cId="0" sldId="2147485087"/>
            <pc:sldLayoutMk cId="0" sldId="2147485098"/>
          </pc:sldLayoutMkLst>
          <pc:spChg chg="mod">
            <ac:chgData name="Zhao Jin" userId="cd05a825-544c-438a-9ba1-08e63db50b47" providerId="ADAL" clId="{8BF74CEB-C140-4A9A-8B69-7B273B2F8D48}" dt="2025-01-07T07:37:45.169" v="0"/>
            <ac:spMkLst>
              <pc:docMk/>
              <pc:sldMasterMk cId="0" sldId="2147485087"/>
              <pc:sldLayoutMk cId="0" sldId="2147485098"/>
              <ac:spMk id="5" creationId="{00000000-0000-0000-0000-000000000000}"/>
            </ac:spMkLst>
          </pc:spChg>
        </pc:sldLayoutChg>
      </pc:sldMasterChg>
    </pc:docChg>
  </pc:docChgLst>
  <pc:docChgLst>
    <pc:chgData name="Zhao Jin" userId="cd05a825-544c-438a-9ba1-08e63db50b47" providerId="ADAL" clId="{134297E3-9E91-42FF-B8F2-DE56B7AAC032}"/>
    <pc:docChg chg="undo custSel addSld delSld modSld">
      <pc:chgData name="Zhao Jin" userId="cd05a825-544c-438a-9ba1-08e63db50b47" providerId="ADAL" clId="{134297E3-9E91-42FF-B8F2-DE56B7AAC032}" dt="2025-01-27T05:01:13.817" v="920" actId="20577"/>
      <pc:docMkLst>
        <pc:docMk/>
      </pc:docMkLst>
      <pc:sldChg chg="addSp delSp modSp mod">
        <pc:chgData name="Zhao Jin" userId="cd05a825-544c-438a-9ba1-08e63db50b47" providerId="ADAL" clId="{134297E3-9E91-42FF-B8F2-DE56B7AAC032}" dt="2025-01-27T05:00:21.266" v="913" actId="478"/>
        <pc:sldMkLst>
          <pc:docMk/>
          <pc:sldMk cId="266706937" sldId="533"/>
        </pc:sldMkLst>
        <pc:spChg chg="add mod">
          <ac:chgData name="Zhao Jin" userId="cd05a825-544c-438a-9ba1-08e63db50b47" providerId="ADAL" clId="{134297E3-9E91-42FF-B8F2-DE56B7AAC032}" dt="2025-01-27T04:56:22.835" v="857"/>
          <ac:spMkLst>
            <pc:docMk/>
            <pc:sldMk cId="266706937" sldId="533"/>
            <ac:spMk id="4" creationId="{2A1AF85E-E6BB-05F8-5347-58FA0B663BF5}"/>
          </ac:spMkLst>
        </pc:spChg>
        <pc:spChg chg="del mod">
          <ac:chgData name="Zhao Jin" userId="cd05a825-544c-438a-9ba1-08e63db50b47" providerId="ADAL" clId="{134297E3-9E91-42FF-B8F2-DE56B7AAC032}" dt="2025-01-27T04:56:21.880" v="856" actId="478"/>
          <ac:spMkLst>
            <pc:docMk/>
            <pc:sldMk cId="266706937" sldId="533"/>
            <ac:spMk id="5" creationId="{1E117A01-81E4-C0BA-A539-D339DC2B48E7}"/>
          </ac:spMkLst>
        </pc:spChg>
        <pc:spChg chg="del">
          <ac:chgData name="Zhao Jin" userId="cd05a825-544c-438a-9ba1-08e63db50b47" providerId="ADAL" clId="{134297E3-9E91-42FF-B8F2-DE56B7AAC032}" dt="2025-01-27T05:00:21.266" v="913" actId="478"/>
          <ac:spMkLst>
            <pc:docMk/>
            <pc:sldMk cId="266706937" sldId="533"/>
            <ac:spMk id="8" creationId="{067D3436-A3DF-7E98-73F8-4145328AE5D3}"/>
          </ac:spMkLst>
        </pc:spChg>
        <pc:spChg chg="mod">
          <ac:chgData name="Zhao Jin" userId="cd05a825-544c-438a-9ba1-08e63db50b47" providerId="ADAL" clId="{134297E3-9E91-42FF-B8F2-DE56B7AAC032}" dt="2025-01-27T04:57:53.890" v="880" actId="20577"/>
          <ac:spMkLst>
            <pc:docMk/>
            <pc:sldMk cId="266706937" sldId="533"/>
            <ac:spMk id="15" creationId="{00000000-0000-0000-0000-000000000000}"/>
          </ac:spMkLst>
        </pc:spChg>
      </pc:sldChg>
      <pc:sldChg chg="addSp delSp modSp mod">
        <pc:chgData name="Zhao Jin" userId="cd05a825-544c-438a-9ba1-08e63db50b47" providerId="ADAL" clId="{134297E3-9E91-42FF-B8F2-DE56B7AAC032}" dt="2025-01-27T05:01:13.817" v="920" actId="20577"/>
        <pc:sldMkLst>
          <pc:docMk/>
          <pc:sldMk cId="3984392134" sldId="537"/>
        </pc:sldMkLst>
        <pc:spChg chg="add del mod">
          <ac:chgData name="Zhao Jin" userId="cd05a825-544c-438a-9ba1-08e63db50b47" providerId="ADAL" clId="{134297E3-9E91-42FF-B8F2-DE56B7AAC032}" dt="2025-01-27T04:33:45.551" v="2" actId="478"/>
          <ac:spMkLst>
            <pc:docMk/>
            <pc:sldMk cId="3984392134" sldId="537"/>
            <ac:spMk id="3" creationId="{F09F4E99-F653-7D95-DE13-454AA84896A3}"/>
          </ac:spMkLst>
        </pc:spChg>
        <pc:spChg chg="del">
          <ac:chgData name="Zhao Jin" userId="cd05a825-544c-438a-9ba1-08e63db50b47" providerId="ADAL" clId="{134297E3-9E91-42FF-B8F2-DE56B7AAC032}" dt="2025-01-27T04:33:44.129" v="1" actId="478"/>
          <ac:spMkLst>
            <pc:docMk/>
            <pc:sldMk cId="3984392134" sldId="537"/>
            <ac:spMk id="4" creationId="{17FCD457-830A-ABD5-2BE6-0B709299D631}"/>
          </ac:spMkLst>
        </pc:spChg>
        <pc:spChg chg="del">
          <ac:chgData name="Zhao Jin" userId="cd05a825-544c-438a-9ba1-08e63db50b47" providerId="ADAL" clId="{134297E3-9E91-42FF-B8F2-DE56B7AAC032}" dt="2025-01-27T04:33:40.353" v="0" actId="478"/>
          <ac:spMkLst>
            <pc:docMk/>
            <pc:sldMk cId="3984392134" sldId="537"/>
            <ac:spMk id="5" creationId="{A007D9DE-DB41-B0F0-2794-38706B7749BF}"/>
          </ac:spMkLst>
        </pc:spChg>
        <pc:spChg chg="add mod">
          <ac:chgData name="Zhao Jin" userId="cd05a825-544c-438a-9ba1-08e63db50b47" providerId="ADAL" clId="{134297E3-9E91-42FF-B8F2-DE56B7AAC032}" dt="2025-01-27T04:33:56.679" v="4"/>
          <ac:spMkLst>
            <pc:docMk/>
            <pc:sldMk cId="3984392134" sldId="537"/>
            <ac:spMk id="7" creationId="{5559FAD6-9EC8-66CC-0392-5BA95B51D97F}"/>
          </ac:spMkLst>
        </pc:spChg>
        <pc:spChg chg="add mod">
          <ac:chgData name="Zhao Jin" userId="cd05a825-544c-438a-9ba1-08e63db50b47" providerId="ADAL" clId="{134297E3-9E91-42FF-B8F2-DE56B7AAC032}" dt="2025-01-27T04:33:56.679" v="4"/>
          <ac:spMkLst>
            <pc:docMk/>
            <pc:sldMk cId="3984392134" sldId="537"/>
            <ac:spMk id="8" creationId="{983219B3-28BE-D7AB-1770-80EEBBFA4CAF}"/>
          </ac:spMkLst>
        </pc:spChg>
        <pc:graphicFrameChg chg="add mod modGraphic">
          <ac:chgData name="Zhao Jin" userId="cd05a825-544c-438a-9ba1-08e63db50b47" providerId="ADAL" clId="{134297E3-9E91-42FF-B8F2-DE56B7AAC032}" dt="2025-01-27T05:01:13.817" v="920" actId="20577"/>
          <ac:graphicFrameMkLst>
            <pc:docMk/>
            <pc:sldMk cId="3984392134" sldId="537"/>
            <ac:graphicFrameMk id="9" creationId="{5432292B-3090-02E3-DCC3-38CE2A90AE5B}"/>
          </ac:graphicFrameMkLst>
        </pc:graphicFrameChg>
      </pc:sldChg>
      <pc:sldChg chg="addSp delSp modSp mod modAnim">
        <pc:chgData name="Zhao Jin" userId="cd05a825-544c-438a-9ba1-08e63db50b47" providerId="ADAL" clId="{134297E3-9E91-42FF-B8F2-DE56B7AAC032}" dt="2025-01-27T05:01:04.672" v="919" actId="1037"/>
        <pc:sldMkLst>
          <pc:docMk/>
          <pc:sldMk cId="2504168553" sldId="539"/>
        </pc:sldMkLst>
        <pc:spChg chg="mod">
          <ac:chgData name="Zhao Jin" userId="cd05a825-544c-438a-9ba1-08e63db50b47" providerId="ADAL" clId="{134297E3-9E91-42FF-B8F2-DE56B7AAC032}" dt="2025-01-27T04:57:23.808" v="868" actId="1076"/>
          <ac:spMkLst>
            <pc:docMk/>
            <pc:sldMk cId="2504168553" sldId="539"/>
            <ac:spMk id="2" creationId="{00000000-0000-0000-0000-000000000000}"/>
          </ac:spMkLst>
        </pc:spChg>
        <pc:spChg chg="mod">
          <ac:chgData name="Zhao Jin" userId="cd05a825-544c-438a-9ba1-08e63db50b47" providerId="ADAL" clId="{134297E3-9E91-42FF-B8F2-DE56B7AAC032}" dt="2025-01-27T04:55:47.373" v="830" actId="1037"/>
          <ac:spMkLst>
            <pc:docMk/>
            <pc:sldMk cId="2504168553" sldId="539"/>
            <ac:spMk id="4" creationId="{3F58C335-B18D-2246-D254-406B072625E0}"/>
          </ac:spMkLst>
        </pc:spChg>
        <pc:spChg chg="del mod">
          <ac:chgData name="Zhao Jin" userId="cd05a825-544c-438a-9ba1-08e63db50b47" providerId="ADAL" clId="{134297E3-9E91-42FF-B8F2-DE56B7AAC032}" dt="2025-01-27T05:00:22.639" v="914" actId="478"/>
          <ac:spMkLst>
            <pc:docMk/>
            <pc:sldMk cId="2504168553" sldId="539"/>
            <ac:spMk id="5" creationId="{BF836F90-B8CA-F1EF-902F-1AA6405F7E10}"/>
          </ac:spMkLst>
        </pc:spChg>
        <pc:spChg chg="add mod">
          <ac:chgData name="Zhao Jin" userId="cd05a825-544c-438a-9ba1-08e63db50b47" providerId="ADAL" clId="{134297E3-9E91-42FF-B8F2-DE56B7AAC032}" dt="2025-01-27T05:00:47.904" v="917" actId="1076"/>
          <ac:spMkLst>
            <pc:docMk/>
            <pc:sldMk cId="2504168553" sldId="539"/>
            <ac:spMk id="8" creationId="{63AF87D6-C49E-C80C-8115-9B4EC23D00BF}"/>
          </ac:spMkLst>
        </pc:spChg>
        <pc:spChg chg="add mod">
          <ac:chgData name="Zhao Jin" userId="cd05a825-544c-438a-9ba1-08e63db50b47" providerId="ADAL" clId="{134297E3-9E91-42FF-B8F2-DE56B7AAC032}" dt="2025-01-27T05:01:04.672" v="919" actId="1037"/>
          <ac:spMkLst>
            <pc:docMk/>
            <pc:sldMk cId="2504168553" sldId="539"/>
            <ac:spMk id="11" creationId="{E0B80435-B51C-5B8D-9286-0EDB5F7BD40B}"/>
          </ac:spMkLst>
        </pc:spChg>
        <pc:spChg chg="add del mod">
          <ac:chgData name="Zhao Jin" userId="cd05a825-544c-438a-9ba1-08e63db50b47" providerId="ADAL" clId="{134297E3-9E91-42FF-B8F2-DE56B7AAC032}" dt="2025-01-27T04:59:35.114" v="905" actId="478"/>
          <ac:spMkLst>
            <pc:docMk/>
            <pc:sldMk cId="2504168553" sldId="539"/>
            <ac:spMk id="12" creationId="{065368D6-64A3-69E3-4ED9-1072816F1409}"/>
          </ac:spMkLst>
        </pc:spChg>
        <pc:spChg chg="mod">
          <ac:chgData name="Zhao Jin" userId="cd05a825-544c-438a-9ba1-08e63db50b47" providerId="ADAL" clId="{134297E3-9E91-42FF-B8F2-DE56B7AAC032}" dt="2025-01-27T04:59:20.342" v="898" actId="20577"/>
          <ac:spMkLst>
            <pc:docMk/>
            <pc:sldMk cId="2504168553" sldId="539"/>
            <ac:spMk id="15" creationId="{00000000-0000-0000-0000-000000000000}"/>
          </ac:spMkLst>
        </pc:spChg>
      </pc:sldChg>
      <pc:sldChg chg="addSp delSp modSp mod addAnim delAnim modAnim">
        <pc:chgData name="Zhao Jin" userId="cd05a825-544c-438a-9ba1-08e63db50b47" providerId="ADAL" clId="{134297E3-9E91-42FF-B8F2-DE56B7AAC032}" dt="2025-01-27T04:48:28.092" v="635"/>
        <pc:sldMkLst>
          <pc:docMk/>
          <pc:sldMk cId="3023700246" sldId="545"/>
        </pc:sldMkLst>
        <pc:spChg chg="add del mod">
          <ac:chgData name="Zhao Jin" userId="cd05a825-544c-438a-9ba1-08e63db50b47" providerId="ADAL" clId="{134297E3-9E91-42FF-B8F2-DE56B7AAC032}" dt="2025-01-27T04:44:14.022" v="294" actId="1076"/>
          <ac:spMkLst>
            <pc:docMk/>
            <pc:sldMk cId="3023700246" sldId="545"/>
            <ac:spMk id="2" creationId="{8CC7D46F-A931-F17E-6BC1-B2325DD7E5B5}"/>
          </ac:spMkLst>
        </pc:spChg>
        <pc:spChg chg="mod">
          <ac:chgData name="Zhao Jin" userId="cd05a825-544c-438a-9ba1-08e63db50b47" providerId="ADAL" clId="{134297E3-9E91-42FF-B8F2-DE56B7AAC032}" dt="2025-01-27T04:46:37.019" v="482" actId="14100"/>
          <ac:spMkLst>
            <pc:docMk/>
            <pc:sldMk cId="3023700246" sldId="545"/>
            <ac:spMk id="8" creationId="{43EBC6DC-B7E6-922E-5C72-04DB2BA2CED4}"/>
          </ac:spMkLst>
        </pc:spChg>
        <pc:spChg chg="mod">
          <ac:chgData name="Zhao Jin" userId="cd05a825-544c-438a-9ba1-08e63db50b47" providerId="ADAL" clId="{134297E3-9E91-42FF-B8F2-DE56B7AAC032}" dt="2025-01-27T04:46:39.560" v="483" actId="14100"/>
          <ac:spMkLst>
            <pc:docMk/>
            <pc:sldMk cId="3023700246" sldId="545"/>
            <ac:spMk id="10" creationId="{00000000-0000-0000-0000-000000000000}"/>
          </ac:spMkLst>
        </pc:spChg>
      </pc:sldChg>
      <pc:sldChg chg="addSp modSp mod modAnim">
        <pc:chgData name="Zhao Jin" userId="cd05a825-544c-438a-9ba1-08e63db50b47" providerId="ADAL" clId="{134297E3-9E91-42FF-B8F2-DE56B7AAC032}" dt="2025-01-27T04:48:02.324" v="634"/>
        <pc:sldMkLst>
          <pc:docMk/>
          <pc:sldMk cId="1777826333" sldId="546"/>
        </pc:sldMkLst>
        <pc:spChg chg="add mod">
          <ac:chgData name="Zhao Jin" userId="cd05a825-544c-438a-9ba1-08e63db50b47" providerId="ADAL" clId="{134297E3-9E91-42FF-B8F2-DE56B7AAC032}" dt="2025-01-27T04:47:43.327" v="630" actId="1076"/>
          <ac:spMkLst>
            <pc:docMk/>
            <pc:sldMk cId="1777826333" sldId="546"/>
            <ac:spMk id="2" creationId="{81A09875-B89E-4841-3097-0202AA5C78C1}"/>
          </ac:spMkLst>
        </pc:spChg>
        <pc:spChg chg="add mod">
          <ac:chgData name="Zhao Jin" userId="cd05a825-544c-438a-9ba1-08e63db50b47" providerId="ADAL" clId="{134297E3-9E91-42FF-B8F2-DE56B7AAC032}" dt="2025-01-27T04:47:46.665" v="632" actId="1076"/>
          <ac:spMkLst>
            <pc:docMk/>
            <pc:sldMk cId="1777826333" sldId="546"/>
            <ac:spMk id="5" creationId="{E2261A87-1539-9F2D-6B31-E35092E1D6DD}"/>
          </ac:spMkLst>
        </pc:spChg>
        <pc:spChg chg="mod">
          <ac:chgData name="Zhao Jin" userId="cd05a825-544c-438a-9ba1-08e63db50b47" providerId="ADAL" clId="{134297E3-9E91-42FF-B8F2-DE56B7AAC032}" dt="2025-01-27T04:47:36" v="626" actId="20577"/>
          <ac:spMkLst>
            <pc:docMk/>
            <pc:sldMk cId="1777826333" sldId="546"/>
            <ac:spMk id="10" creationId="{00000000-0000-0000-0000-000000000000}"/>
          </ac:spMkLst>
        </pc:spChg>
      </pc:sldChg>
      <pc:sldChg chg="addSp delSp modSp mod delAnim modAnim">
        <pc:chgData name="Zhao Jin" userId="cd05a825-544c-438a-9ba1-08e63db50b47" providerId="ADAL" clId="{134297E3-9E91-42FF-B8F2-DE56B7AAC032}" dt="2025-01-27T04:48:33.001" v="636" actId="1076"/>
        <pc:sldMkLst>
          <pc:docMk/>
          <pc:sldMk cId="2072030558" sldId="547"/>
        </pc:sldMkLst>
        <pc:spChg chg="add del mod">
          <ac:chgData name="Zhao Jin" userId="cd05a825-544c-438a-9ba1-08e63db50b47" providerId="ADAL" clId="{134297E3-9E91-42FF-B8F2-DE56B7AAC032}" dt="2025-01-27T04:42:00.942" v="225" actId="478"/>
          <ac:spMkLst>
            <pc:docMk/>
            <pc:sldMk cId="2072030558" sldId="547"/>
            <ac:spMk id="2" creationId="{366C7965-5C81-CBF2-3C85-39D3D5BE1510}"/>
          </ac:spMkLst>
        </pc:spChg>
        <pc:spChg chg="add mod">
          <ac:chgData name="Zhao Jin" userId="cd05a825-544c-438a-9ba1-08e63db50b47" providerId="ADAL" clId="{134297E3-9E91-42FF-B8F2-DE56B7AAC032}" dt="2025-01-27T04:43:15.887" v="281" actId="14100"/>
          <ac:spMkLst>
            <pc:docMk/>
            <pc:sldMk cId="2072030558" sldId="547"/>
            <ac:spMk id="4" creationId="{168DFC74-56D4-68AC-888E-B9F13599EF27}"/>
          </ac:spMkLst>
        </pc:spChg>
        <pc:spChg chg="add mod">
          <ac:chgData name="Zhao Jin" userId="cd05a825-544c-438a-9ba1-08e63db50b47" providerId="ADAL" clId="{134297E3-9E91-42FF-B8F2-DE56B7AAC032}" dt="2025-01-27T04:48:33.001" v="636" actId="1076"/>
          <ac:spMkLst>
            <pc:docMk/>
            <pc:sldMk cId="2072030558" sldId="547"/>
            <ac:spMk id="7" creationId="{89CD6E67-66F7-FA35-ED3D-3F443D516413}"/>
          </ac:spMkLst>
        </pc:spChg>
        <pc:spChg chg="mod">
          <ac:chgData name="Zhao Jin" userId="cd05a825-544c-438a-9ba1-08e63db50b47" providerId="ADAL" clId="{134297E3-9E91-42FF-B8F2-DE56B7AAC032}" dt="2025-01-27T04:46:33.243" v="480" actId="14100"/>
          <ac:spMkLst>
            <pc:docMk/>
            <pc:sldMk cId="2072030558" sldId="547"/>
            <ac:spMk id="10" creationId="{00000000-0000-0000-0000-000000000000}"/>
          </ac:spMkLst>
        </pc:spChg>
      </pc:sldChg>
      <pc:sldChg chg="modSp modAnim">
        <pc:chgData name="Zhao Jin" userId="cd05a825-544c-438a-9ba1-08e63db50b47" providerId="ADAL" clId="{134297E3-9E91-42FF-B8F2-DE56B7AAC032}" dt="2025-01-27T04:55:00.612" v="823" actId="404"/>
        <pc:sldMkLst>
          <pc:docMk/>
          <pc:sldMk cId="4140396125" sldId="548"/>
        </pc:sldMkLst>
        <pc:spChg chg="mod">
          <ac:chgData name="Zhao Jin" userId="cd05a825-544c-438a-9ba1-08e63db50b47" providerId="ADAL" clId="{134297E3-9E91-42FF-B8F2-DE56B7AAC032}" dt="2025-01-27T04:55:00.612" v="823" actId="404"/>
          <ac:spMkLst>
            <pc:docMk/>
            <pc:sldMk cId="4140396125" sldId="548"/>
            <ac:spMk id="10" creationId="{00000000-0000-0000-0000-000000000000}"/>
          </ac:spMkLst>
        </pc:spChg>
      </pc:sldChg>
      <pc:sldChg chg="modSp modAnim">
        <pc:chgData name="Zhao Jin" userId="cd05a825-544c-438a-9ba1-08e63db50b47" providerId="ADAL" clId="{134297E3-9E91-42FF-B8F2-DE56B7AAC032}" dt="2025-01-27T04:54:11.876" v="821" actId="20577"/>
        <pc:sldMkLst>
          <pc:docMk/>
          <pc:sldMk cId="927129904" sldId="549"/>
        </pc:sldMkLst>
        <pc:spChg chg="mod">
          <ac:chgData name="Zhao Jin" userId="cd05a825-544c-438a-9ba1-08e63db50b47" providerId="ADAL" clId="{134297E3-9E91-42FF-B8F2-DE56B7AAC032}" dt="2025-01-27T04:54:11.876" v="821" actId="20577"/>
          <ac:spMkLst>
            <pc:docMk/>
            <pc:sldMk cId="927129904" sldId="549"/>
            <ac:spMk id="10" creationId="{00000000-0000-0000-0000-000000000000}"/>
          </ac:spMkLst>
        </pc:spChg>
      </pc:sldChg>
      <pc:sldChg chg="modSp">
        <pc:chgData name="Zhao Jin" userId="cd05a825-544c-438a-9ba1-08e63db50b47" providerId="ADAL" clId="{134297E3-9E91-42FF-B8F2-DE56B7AAC032}" dt="2025-01-27T04:51:47.528" v="775" actId="113"/>
        <pc:sldMkLst>
          <pc:docMk/>
          <pc:sldMk cId="2292639775" sldId="550"/>
        </pc:sldMkLst>
        <pc:spChg chg="mod">
          <ac:chgData name="Zhao Jin" userId="cd05a825-544c-438a-9ba1-08e63db50b47" providerId="ADAL" clId="{134297E3-9E91-42FF-B8F2-DE56B7AAC032}" dt="2025-01-27T04:51:47.528" v="775" actId="113"/>
          <ac:spMkLst>
            <pc:docMk/>
            <pc:sldMk cId="2292639775" sldId="550"/>
            <ac:spMk id="10" creationId="{00000000-0000-0000-0000-000000000000}"/>
          </ac:spMkLst>
        </pc:spChg>
      </pc:sldChg>
      <pc:sldChg chg="addSp delSp modSp mod modAnim">
        <pc:chgData name="Zhao Jin" userId="cd05a825-544c-438a-9ba1-08e63db50b47" providerId="ADAL" clId="{134297E3-9E91-42FF-B8F2-DE56B7AAC032}" dt="2025-01-27T04:46:47.076" v="503" actId="1035"/>
        <pc:sldMkLst>
          <pc:docMk/>
          <pc:sldMk cId="2719722680" sldId="552"/>
        </pc:sldMkLst>
        <pc:spChg chg="add del mod">
          <ac:chgData name="Zhao Jin" userId="cd05a825-544c-438a-9ba1-08e63db50b47" providerId="ADAL" clId="{134297E3-9E91-42FF-B8F2-DE56B7AAC032}" dt="2025-01-27T04:38:32.835" v="180" actId="478"/>
          <ac:spMkLst>
            <pc:docMk/>
            <pc:sldMk cId="2719722680" sldId="552"/>
            <ac:spMk id="2" creationId="{1CC38028-E771-1AE7-A792-00D8B7459B6B}"/>
          </ac:spMkLst>
        </pc:spChg>
        <pc:spChg chg="add del mod">
          <ac:chgData name="Zhao Jin" userId="cd05a825-544c-438a-9ba1-08e63db50b47" providerId="ADAL" clId="{134297E3-9E91-42FF-B8F2-DE56B7AAC032}" dt="2025-01-27T04:38:32.291" v="179" actId="478"/>
          <ac:spMkLst>
            <pc:docMk/>
            <pc:sldMk cId="2719722680" sldId="552"/>
            <ac:spMk id="4" creationId="{93227509-35ED-D982-CB51-892D085C2CA5}"/>
          </ac:spMkLst>
        </pc:spChg>
        <pc:spChg chg="add del mod">
          <ac:chgData name="Zhao Jin" userId="cd05a825-544c-438a-9ba1-08e63db50b47" providerId="ADAL" clId="{134297E3-9E91-42FF-B8F2-DE56B7AAC032}" dt="2025-01-27T04:39:15.563" v="189" actId="478"/>
          <ac:spMkLst>
            <pc:docMk/>
            <pc:sldMk cId="2719722680" sldId="552"/>
            <ac:spMk id="5" creationId="{B3911BF1-76A2-851A-2DBC-C6234E3C5E77}"/>
          </ac:spMkLst>
        </pc:spChg>
        <pc:spChg chg="add del mod">
          <ac:chgData name="Zhao Jin" userId="cd05a825-544c-438a-9ba1-08e63db50b47" providerId="ADAL" clId="{134297E3-9E91-42FF-B8F2-DE56B7AAC032}" dt="2025-01-27T04:38:31.181" v="178" actId="478"/>
          <ac:spMkLst>
            <pc:docMk/>
            <pc:sldMk cId="2719722680" sldId="552"/>
            <ac:spMk id="7" creationId="{41149E2C-58B6-048B-3A3A-D75AB4D36E61}"/>
          </ac:spMkLst>
        </pc:spChg>
        <pc:spChg chg="mod">
          <ac:chgData name="Zhao Jin" userId="cd05a825-544c-438a-9ba1-08e63db50b47" providerId="ADAL" clId="{134297E3-9E91-42FF-B8F2-DE56B7AAC032}" dt="2025-01-27T04:46:43.116" v="484" actId="14100"/>
          <ac:spMkLst>
            <pc:docMk/>
            <pc:sldMk cId="2719722680" sldId="552"/>
            <ac:spMk id="10" creationId="{00000000-0000-0000-0000-000000000000}"/>
          </ac:spMkLst>
        </pc:spChg>
        <pc:picChg chg="mod">
          <ac:chgData name="Zhao Jin" userId="cd05a825-544c-438a-9ba1-08e63db50b47" providerId="ADAL" clId="{134297E3-9E91-42FF-B8F2-DE56B7AAC032}" dt="2025-01-27T04:46:47.076" v="503" actId="1035"/>
          <ac:picMkLst>
            <pc:docMk/>
            <pc:sldMk cId="2719722680" sldId="552"/>
            <ac:picMk id="1026" creationId="{AD555B6C-FC57-D76F-3D0B-B666416B65F1}"/>
          </ac:picMkLst>
        </pc:picChg>
      </pc:sldChg>
      <pc:sldChg chg="modSp add del mod">
        <pc:chgData name="Zhao Jin" userId="cd05a825-544c-438a-9ba1-08e63db50b47" providerId="ADAL" clId="{134297E3-9E91-42FF-B8F2-DE56B7AAC032}" dt="2025-01-27T05:00:07.270" v="911" actId="47"/>
        <pc:sldMkLst>
          <pc:docMk/>
          <pc:sldMk cId="2600893064" sldId="553"/>
        </pc:sldMkLst>
        <pc:spChg chg="mod">
          <ac:chgData name="Zhao Jin" userId="cd05a825-544c-438a-9ba1-08e63db50b47" providerId="ADAL" clId="{134297E3-9E91-42FF-B8F2-DE56B7AAC032}" dt="2025-01-27T04:59:57.098" v="910" actId="1076"/>
          <ac:spMkLst>
            <pc:docMk/>
            <pc:sldMk cId="2600893064" sldId="553"/>
            <ac:spMk id="5" creationId="{6574BCC2-82D2-50C6-A4DA-6CEFF6278982}"/>
          </ac:spMkLst>
        </pc:spChg>
      </pc:sldChg>
      <pc:sldChg chg="add del">
        <pc:chgData name="Zhao Jin" userId="cd05a825-544c-438a-9ba1-08e63db50b47" providerId="ADAL" clId="{134297E3-9E91-42FF-B8F2-DE56B7AAC032}" dt="2025-01-27T04:33:58.416" v="5" actId="47"/>
        <pc:sldMkLst>
          <pc:docMk/>
          <pc:sldMk cId="3780451803" sldId="553"/>
        </pc:sldMkLst>
      </pc:sldChg>
      <pc:sldChg chg="add del">
        <pc:chgData name="Zhao Jin" userId="cd05a825-544c-438a-9ba1-08e63db50b47" providerId="ADAL" clId="{134297E3-9E91-42FF-B8F2-DE56B7AAC032}" dt="2025-01-27T05:00:08.533" v="912" actId="47"/>
        <pc:sldMkLst>
          <pc:docMk/>
          <pc:sldMk cId="87735328" sldId="554"/>
        </pc:sldMkLst>
      </pc:sldChg>
    </pc:docChg>
  </pc:docChgLst>
  <pc:docChgLst>
    <pc:chgData name="Zhao Jin" userId="cd05a825-544c-438a-9ba1-08e63db50b47" providerId="ADAL" clId="{FAC0F13E-DA96-4EEB-B394-00851A3B387A}"/>
    <pc:docChg chg="undo custSel addSld delSld modSld sldOrd modMainMaster">
      <pc:chgData name="Zhao Jin" userId="cd05a825-544c-438a-9ba1-08e63db50b47" providerId="ADAL" clId="{FAC0F13E-DA96-4EEB-B394-00851A3B387A}" dt="2024-02-06T00:34:53.195" v="3313" actId="1076"/>
      <pc:docMkLst>
        <pc:docMk/>
      </pc:docMkLst>
      <pc:sldChg chg="addSp modSp">
        <pc:chgData name="Zhao Jin" userId="cd05a825-544c-438a-9ba1-08e63db50b47" providerId="ADAL" clId="{FAC0F13E-DA96-4EEB-B394-00851A3B387A}" dt="2024-01-30T01:19:26.848" v="3141"/>
        <pc:sldMkLst>
          <pc:docMk/>
          <pc:sldMk cId="0" sldId="256"/>
        </pc:sldMkLst>
      </pc:sldChg>
      <pc:sldChg chg="addSp delSp modSp mod addAnim delAnim modAnim">
        <pc:chgData name="Zhao Jin" userId="cd05a825-544c-438a-9ba1-08e63db50b47" providerId="ADAL" clId="{FAC0F13E-DA96-4EEB-B394-00851A3B387A}" dt="2024-01-30T01:11:52.580" v="3140" actId="207"/>
        <pc:sldMkLst>
          <pc:docMk/>
          <pc:sldMk cId="3871162519" sldId="525"/>
        </pc:sldMkLst>
      </pc:sldChg>
      <pc:sldChg chg="delSp modSp del mod">
        <pc:chgData name="Zhao Jin" userId="cd05a825-544c-438a-9ba1-08e63db50b47" providerId="ADAL" clId="{FAC0F13E-DA96-4EEB-B394-00851A3B387A}" dt="2024-01-29T04:32:04.954" v="1029" actId="47"/>
        <pc:sldMkLst>
          <pc:docMk/>
          <pc:sldMk cId="2543678377" sldId="531"/>
        </pc:sldMkLst>
      </pc:sldChg>
      <pc:sldChg chg="addSp delSp modSp mod">
        <pc:chgData name="Zhao Jin" userId="cd05a825-544c-438a-9ba1-08e63db50b47" providerId="ADAL" clId="{FAC0F13E-DA96-4EEB-B394-00851A3B387A}" dt="2024-01-24T06:38:34.859" v="65"/>
        <pc:sldMkLst>
          <pc:docMk/>
          <pc:sldMk cId="2025693378" sldId="532"/>
        </pc:sldMkLst>
      </pc:sldChg>
      <pc:sldChg chg="addSp delSp modSp mod">
        <pc:chgData name="Zhao Jin" userId="cd05a825-544c-438a-9ba1-08e63db50b47" providerId="ADAL" clId="{FAC0F13E-DA96-4EEB-B394-00851A3B387A}" dt="2024-01-30T01:22:36.945" v="3291" actId="6549"/>
        <pc:sldMkLst>
          <pc:docMk/>
          <pc:sldMk cId="266706937" sldId="533"/>
        </pc:sldMkLst>
      </pc:sldChg>
      <pc:sldChg chg="addSp modSp mod">
        <pc:chgData name="Zhao Jin" userId="cd05a825-544c-438a-9ba1-08e63db50b47" providerId="ADAL" clId="{FAC0F13E-DA96-4EEB-B394-00851A3B387A}" dt="2024-01-24T06:45:04.130" v="169"/>
        <pc:sldMkLst>
          <pc:docMk/>
          <pc:sldMk cId="3198948174" sldId="535"/>
        </pc:sldMkLst>
      </pc:sldChg>
      <pc:sldChg chg="addSp delSp modSp mod">
        <pc:chgData name="Zhao Jin" userId="cd05a825-544c-438a-9ba1-08e63db50b47" providerId="ADAL" clId="{FAC0F13E-DA96-4EEB-B394-00851A3B387A}" dt="2024-01-29T04:23:13.979" v="541" actId="27636"/>
        <pc:sldMkLst>
          <pc:docMk/>
          <pc:sldMk cId="3984392134" sldId="537"/>
        </pc:sldMkLst>
      </pc:sldChg>
      <pc:sldChg chg="addSp delSp modSp add del mod ord">
        <pc:chgData name="Zhao Jin" userId="cd05a825-544c-438a-9ba1-08e63db50b47" providerId="ADAL" clId="{FAC0F13E-DA96-4EEB-B394-00851A3B387A}" dt="2024-01-24T06:39:50.699" v="81" actId="47"/>
        <pc:sldMkLst>
          <pc:docMk/>
          <pc:sldMk cId="1539097128" sldId="538"/>
        </pc:sldMkLst>
      </pc:sldChg>
      <pc:sldChg chg="addSp delSp modSp add del mod">
        <pc:chgData name="Zhao Jin" userId="cd05a825-544c-438a-9ba1-08e63db50b47" providerId="ADAL" clId="{FAC0F13E-DA96-4EEB-B394-00851A3B387A}" dt="2024-01-24T06:42:28.996" v="118" actId="47"/>
        <pc:sldMkLst>
          <pc:docMk/>
          <pc:sldMk cId="4137101548" sldId="538"/>
        </pc:sldMkLst>
      </pc:sldChg>
      <pc:sldChg chg="addSp modSp add mod">
        <pc:chgData name="Zhao Jin" userId="cd05a825-544c-438a-9ba1-08e63db50b47" providerId="ADAL" clId="{FAC0F13E-DA96-4EEB-B394-00851A3B387A}" dt="2024-01-30T01:22:46.691" v="3312" actId="20577"/>
        <pc:sldMkLst>
          <pc:docMk/>
          <pc:sldMk cId="2504168553" sldId="539"/>
        </pc:sldMkLst>
      </pc:sldChg>
      <pc:sldChg chg="addSp delSp modSp add mod">
        <pc:chgData name="Zhao Jin" userId="cd05a825-544c-438a-9ba1-08e63db50b47" providerId="ADAL" clId="{FAC0F13E-DA96-4EEB-B394-00851A3B387A}" dt="2024-01-24T06:43:05.271" v="128"/>
        <pc:sldMkLst>
          <pc:docMk/>
          <pc:sldMk cId="1931299095" sldId="540"/>
        </pc:sldMkLst>
      </pc:sldChg>
      <pc:sldChg chg="delSp modSp add del mod">
        <pc:chgData name="Zhao Jin" userId="cd05a825-544c-438a-9ba1-08e63db50b47" providerId="ADAL" clId="{FAC0F13E-DA96-4EEB-B394-00851A3B387A}" dt="2024-01-29T04:32:47.066" v="1030" actId="47"/>
        <pc:sldMkLst>
          <pc:docMk/>
          <pc:sldMk cId="243233711" sldId="541"/>
        </pc:sldMkLst>
      </pc:sldChg>
      <pc:sldChg chg="addSp delSp modSp add mod">
        <pc:chgData name="Zhao Jin" userId="cd05a825-544c-438a-9ba1-08e63db50b47" providerId="ADAL" clId="{FAC0F13E-DA96-4EEB-B394-00851A3B387A}" dt="2024-01-30T01:22:04.292" v="3252" actId="207"/>
        <pc:sldMkLst>
          <pc:docMk/>
          <pc:sldMk cId="2301848011" sldId="542"/>
        </pc:sldMkLst>
      </pc:sldChg>
      <pc:sldChg chg="addSp delSp modSp del mod addAnim delAnim modAnim">
        <pc:chgData name="Zhao Jin" userId="cd05a825-544c-438a-9ba1-08e63db50b47" providerId="ADAL" clId="{FAC0F13E-DA96-4EEB-B394-00851A3B387A}" dt="2024-01-30T00:41:24.867" v="2290" actId="47"/>
        <pc:sldMkLst>
          <pc:docMk/>
          <pc:sldMk cId="4157260550" sldId="543"/>
        </pc:sldMkLst>
      </pc:sldChg>
      <pc:sldChg chg="addSp delSp modSp mod delAnim modAnim">
        <pc:chgData name="Zhao Jin" userId="cd05a825-544c-438a-9ba1-08e63db50b47" providerId="ADAL" clId="{FAC0F13E-DA96-4EEB-B394-00851A3B387A}" dt="2024-01-30T01:08:59.245" v="3030" actId="20577"/>
        <pc:sldMkLst>
          <pc:docMk/>
          <pc:sldMk cId="3023700246" sldId="545"/>
        </pc:sldMkLst>
      </pc:sldChg>
      <pc:sldChg chg="addSp delSp modSp mod delAnim modAnim">
        <pc:chgData name="Zhao Jin" userId="cd05a825-544c-438a-9ba1-08e63db50b47" providerId="ADAL" clId="{FAC0F13E-DA96-4EEB-B394-00851A3B387A}" dt="2024-01-30T00:58:48.250" v="2751" actId="20577"/>
        <pc:sldMkLst>
          <pc:docMk/>
          <pc:sldMk cId="1777826333" sldId="546"/>
        </pc:sldMkLst>
      </pc:sldChg>
      <pc:sldChg chg="addSp delSp modSp mod delAnim modAnim">
        <pc:chgData name="Zhao Jin" userId="cd05a825-544c-438a-9ba1-08e63db50b47" providerId="ADAL" clId="{FAC0F13E-DA96-4EEB-B394-00851A3B387A}" dt="2024-01-30T01:09:03.776" v="3031" actId="20577"/>
        <pc:sldMkLst>
          <pc:docMk/>
          <pc:sldMk cId="2072030558" sldId="547"/>
        </pc:sldMkLst>
      </pc:sldChg>
      <pc:sldChg chg="addSp delSp modSp mod ord modAnim">
        <pc:chgData name="Zhao Jin" userId="cd05a825-544c-438a-9ba1-08e63db50b47" providerId="ADAL" clId="{FAC0F13E-DA96-4EEB-B394-00851A3B387A}" dt="2024-01-30T01:02:35.003" v="2851"/>
        <pc:sldMkLst>
          <pc:docMk/>
          <pc:sldMk cId="4140396125" sldId="548"/>
        </pc:sldMkLst>
      </pc:sldChg>
      <pc:sldChg chg="addSp delSp modSp mod modAnim">
        <pc:chgData name="Zhao Jin" userId="cd05a825-544c-438a-9ba1-08e63db50b47" providerId="ADAL" clId="{FAC0F13E-DA96-4EEB-B394-00851A3B387A}" dt="2024-01-30T01:04:31.383" v="2893" actId="20577"/>
        <pc:sldMkLst>
          <pc:docMk/>
          <pc:sldMk cId="927129904" sldId="549"/>
        </pc:sldMkLst>
      </pc:sldChg>
      <pc:sldChg chg="addSp modSp add mod modAnim">
        <pc:chgData name="Zhao Jin" userId="cd05a825-544c-438a-9ba1-08e63db50b47" providerId="ADAL" clId="{FAC0F13E-DA96-4EEB-B394-00851A3B387A}" dt="2024-01-30T01:04:43.330" v="2895" actId="20577"/>
        <pc:sldMkLst>
          <pc:docMk/>
          <pc:sldMk cId="2292639775" sldId="550"/>
        </pc:sldMkLst>
      </pc:sldChg>
      <pc:sldChg chg="add del">
        <pc:chgData name="Zhao Jin" userId="cd05a825-544c-438a-9ba1-08e63db50b47" providerId="ADAL" clId="{FAC0F13E-DA96-4EEB-B394-00851A3B387A}" dt="2024-01-29T04:28:19.198" v="959" actId="47"/>
        <pc:sldMkLst>
          <pc:docMk/>
          <pc:sldMk cId="3528703037" sldId="550"/>
        </pc:sldMkLst>
      </pc:sldChg>
      <pc:sldChg chg="addSp delSp modSp add mod modAnim">
        <pc:chgData name="Zhao Jin" userId="cd05a825-544c-438a-9ba1-08e63db50b47" providerId="ADAL" clId="{FAC0F13E-DA96-4EEB-B394-00851A3B387A}" dt="2024-01-30T01:03:07.642" v="2856"/>
        <pc:sldMkLst>
          <pc:docMk/>
          <pc:sldMk cId="3690765573" sldId="551"/>
        </pc:sldMkLst>
      </pc:sldChg>
      <pc:sldChg chg="add del">
        <pc:chgData name="Zhao Jin" userId="cd05a825-544c-438a-9ba1-08e63db50b47" providerId="ADAL" clId="{FAC0F13E-DA96-4EEB-B394-00851A3B387A}" dt="2024-01-29T05:51:12.278" v="1539"/>
        <pc:sldMkLst>
          <pc:docMk/>
          <pc:sldMk cId="4135375700" sldId="551"/>
        </pc:sldMkLst>
      </pc:sldChg>
      <pc:sldChg chg="addSp modSp add">
        <pc:chgData name="Zhao Jin" userId="cd05a825-544c-438a-9ba1-08e63db50b47" providerId="ADAL" clId="{FAC0F13E-DA96-4EEB-B394-00851A3B387A}" dt="2024-02-06T00:34:53.195" v="3313" actId="1076"/>
        <pc:sldMkLst>
          <pc:docMk/>
          <pc:sldMk cId="2719722680" sldId="552"/>
        </pc:sldMkLst>
      </pc:sldChg>
      <pc:sldMasterChg chg="modSp modSldLayout">
        <pc:chgData name="Zhao Jin" userId="cd05a825-544c-438a-9ba1-08e63db50b47" providerId="ADAL" clId="{FAC0F13E-DA96-4EEB-B394-00851A3B387A}" dt="2024-01-24T06:38:34.859" v="65"/>
        <pc:sldMasterMkLst>
          <pc:docMk/>
          <pc:sldMasterMk cId="0" sldId="2147485087"/>
        </pc:sldMasterMkLst>
        <pc:sldLayoutChg chg="modSp">
          <pc:chgData name="Zhao Jin" userId="cd05a825-544c-438a-9ba1-08e63db50b47" providerId="ADAL" clId="{FAC0F13E-DA96-4EEB-B394-00851A3B387A}" dt="2024-01-24T06:38:34.859" v="65"/>
          <pc:sldLayoutMkLst>
            <pc:docMk/>
            <pc:sldMasterMk cId="0" sldId="2147485087"/>
            <pc:sldLayoutMk cId="0" sldId="2147485088"/>
          </pc:sldLayoutMkLst>
        </pc:sldLayoutChg>
        <pc:sldLayoutChg chg="modSp">
          <pc:chgData name="Zhao Jin" userId="cd05a825-544c-438a-9ba1-08e63db50b47" providerId="ADAL" clId="{FAC0F13E-DA96-4EEB-B394-00851A3B387A}" dt="2024-01-24T06:38:34.859" v="65"/>
          <pc:sldLayoutMkLst>
            <pc:docMk/>
            <pc:sldMasterMk cId="0" sldId="2147485087"/>
            <pc:sldLayoutMk cId="0" sldId="2147485089"/>
          </pc:sldLayoutMkLst>
        </pc:sldLayoutChg>
        <pc:sldLayoutChg chg="modSp">
          <pc:chgData name="Zhao Jin" userId="cd05a825-544c-438a-9ba1-08e63db50b47" providerId="ADAL" clId="{FAC0F13E-DA96-4EEB-B394-00851A3B387A}" dt="2024-01-24T06:38:34.859" v="65"/>
          <pc:sldLayoutMkLst>
            <pc:docMk/>
            <pc:sldMasterMk cId="0" sldId="2147485087"/>
            <pc:sldLayoutMk cId="0" sldId="2147485090"/>
          </pc:sldLayoutMkLst>
        </pc:sldLayoutChg>
        <pc:sldLayoutChg chg="modSp">
          <pc:chgData name="Zhao Jin" userId="cd05a825-544c-438a-9ba1-08e63db50b47" providerId="ADAL" clId="{FAC0F13E-DA96-4EEB-B394-00851A3B387A}" dt="2024-01-24T06:38:34.859" v="65"/>
          <pc:sldLayoutMkLst>
            <pc:docMk/>
            <pc:sldMasterMk cId="0" sldId="2147485087"/>
            <pc:sldLayoutMk cId="0" sldId="2147485091"/>
          </pc:sldLayoutMkLst>
        </pc:sldLayoutChg>
        <pc:sldLayoutChg chg="modSp">
          <pc:chgData name="Zhao Jin" userId="cd05a825-544c-438a-9ba1-08e63db50b47" providerId="ADAL" clId="{FAC0F13E-DA96-4EEB-B394-00851A3B387A}" dt="2024-01-24T06:38:34.859" v="65"/>
          <pc:sldLayoutMkLst>
            <pc:docMk/>
            <pc:sldMasterMk cId="0" sldId="2147485087"/>
            <pc:sldLayoutMk cId="0" sldId="2147485092"/>
          </pc:sldLayoutMkLst>
        </pc:sldLayoutChg>
        <pc:sldLayoutChg chg="modSp">
          <pc:chgData name="Zhao Jin" userId="cd05a825-544c-438a-9ba1-08e63db50b47" providerId="ADAL" clId="{FAC0F13E-DA96-4EEB-B394-00851A3B387A}" dt="2024-01-24T06:38:34.859" v="65"/>
          <pc:sldLayoutMkLst>
            <pc:docMk/>
            <pc:sldMasterMk cId="0" sldId="2147485087"/>
            <pc:sldLayoutMk cId="0" sldId="2147485093"/>
          </pc:sldLayoutMkLst>
        </pc:sldLayoutChg>
        <pc:sldLayoutChg chg="modSp">
          <pc:chgData name="Zhao Jin" userId="cd05a825-544c-438a-9ba1-08e63db50b47" providerId="ADAL" clId="{FAC0F13E-DA96-4EEB-B394-00851A3B387A}" dt="2024-01-24T06:38:34.859" v="65"/>
          <pc:sldLayoutMkLst>
            <pc:docMk/>
            <pc:sldMasterMk cId="0" sldId="2147485087"/>
            <pc:sldLayoutMk cId="0" sldId="2147485094"/>
          </pc:sldLayoutMkLst>
        </pc:sldLayoutChg>
        <pc:sldLayoutChg chg="modSp">
          <pc:chgData name="Zhao Jin" userId="cd05a825-544c-438a-9ba1-08e63db50b47" providerId="ADAL" clId="{FAC0F13E-DA96-4EEB-B394-00851A3B387A}" dt="2024-01-24T06:38:34.859" v="65"/>
          <pc:sldLayoutMkLst>
            <pc:docMk/>
            <pc:sldMasterMk cId="0" sldId="2147485087"/>
            <pc:sldLayoutMk cId="0" sldId="2147485095"/>
          </pc:sldLayoutMkLst>
        </pc:sldLayoutChg>
        <pc:sldLayoutChg chg="modSp">
          <pc:chgData name="Zhao Jin" userId="cd05a825-544c-438a-9ba1-08e63db50b47" providerId="ADAL" clId="{FAC0F13E-DA96-4EEB-B394-00851A3B387A}" dt="2024-01-24T06:38:34.859" v="65"/>
          <pc:sldLayoutMkLst>
            <pc:docMk/>
            <pc:sldMasterMk cId="0" sldId="2147485087"/>
            <pc:sldLayoutMk cId="0" sldId="2147485096"/>
          </pc:sldLayoutMkLst>
        </pc:sldLayoutChg>
        <pc:sldLayoutChg chg="modSp">
          <pc:chgData name="Zhao Jin" userId="cd05a825-544c-438a-9ba1-08e63db50b47" providerId="ADAL" clId="{FAC0F13E-DA96-4EEB-B394-00851A3B387A}" dt="2024-01-24T06:38:34.859" v="65"/>
          <pc:sldLayoutMkLst>
            <pc:docMk/>
            <pc:sldMasterMk cId="0" sldId="2147485087"/>
            <pc:sldLayoutMk cId="0" sldId="2147485097"/>
          </pc:sldLayoutMkLst>
        </pc:sldLayoutChg>
        <pc:sldLayoutChg chg="modSp">
          <pc:chgData name="Zhao Jin" userId="cd05a825-544c-438a-9ba1-08e63db50b47" providerId="ADAL" clId="{FAC0F13E-DA96-4EEB-B394-00851A3B387A}" dt="2024-01-24T06:38:34.859" v="65"/>
          <pc:sldLayoutMkLst>
            <pc:docMk/>
            <pc:sldMasterMk cId="0" sldId="2147485087"/>
            <pc:sldLayoutMk cId="0" sldId="2147485098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GB">
                <a:latin typeface="+mn-lt"/>
              </a:rPr>
              <a:t>CS1010 Programming Methodology</a:t>
            </a:r>
          </a:p>
        </p:txBody>
      </p:sp>
      <p:sp>
        <p:nvSpPr>
          <p:cNvPr id="6246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614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246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246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A8128D1A-2CBE-4D8D-BBD3-EF7640D031A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81308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6167" y="4414043"/>
            <a:ext cx="5138067" cy="418508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82D49F41-42BD-4A7F-84D4-B4F7E48B4FC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8" name="Date Placeholder 7"/>
          <p:cNvSpPr>
            <a:spLocks noGrp="1"/>
          </p:cNvSpPr>
          <p:nvPr>
            <p:ph type="dt" idx="1"/>
          </p:nvPr>
        </p:nvSpPr>
        <p:spPr>
          <a:xfrm>
            <a:off x="3971614" y="0"/>
            <a:ext cx="3037117" cy="465341"/>
          </a:xfrm>
          <a:prstGeom prst="rect">
            <a:avLst/>
          </a:prstGeom>
        </p:spPr>
        <p:txBody>
          <a:bodyPr vert="horz" lIns="92098" tIns="46049" rIns="92098" bIns="46049" rtlCol="0"/>
          <a:lstStyle>
            <a:lvl1pPr algn="r">
              <a:defRPr sz="1200"/>
            </a:lvl1pPr>
          </a:lstStyle>
          <a:p>
            <a:pPr>
              <a:defRPr/>
            </a:pPr>
            <a:fld id="{0AF3AFD6-2BC0-4B1C-A3C8-8C3FEB1DB624}" type="datetimeFigureOut">
              <a:rPr lang="en-US"/>
              <a:pPr>
                <a:defRPr/>
              </a:pPr>
              <a:t>1/27/2025</a:t>
            </a:fld>
            <a:endParaRPr lang="en-US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11" name="Header Placeholder 10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117" cy="46534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r>
              <a:rPr lang="en-US"/>
              <a:t>CS1010 Programming  Methodology</a:t>
            </a:r>
          </a:p>
        </p:txBody>
      </p:sp>
    </p:spTree>
    <p:extLst>
      <p:ext uri="{BB962C8B-B14F-4D97-AF65-F5344CB8AC3E}">
        <p14:creationId xmlns:p14="http://schemas.microsoft.com/office/powerpoint/2010/main" val="183809687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34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07448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2598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3DA828-8AFB-6568-0953-22D145297D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>
            <a:extLst>
              <a:ext uri="{FF2B5EF4-FFF2-40B4-BE49-F238E27FC236}">
                <a16:creationId xmlns:a16="http://schemas.microsoft.com/office/drawing/2014/main" id="{4DC43C20-1030-AD75-04FD-35E0747BAEA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>
            <a:extLst>
              <a:ext uri="{FF2B5EF4-FFF2-40B4-BE49-F238E27FC236}">
                <a16:creationId xmlns:a16="http://schemas.microsoft.com/office/drawing/2014/main" id="{050CF17B-3262-2736-C4AF-08A1801A4AB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>
            <a:extLst>
              <a:ext uri="{FF2B5EF4-FFF2-40B4-BE49-F238E27FC236}">
                <a16:creationId xmlns:a16="http://schemas.microsoft.com/office/drawing/2014/main" id="{191C3168-2FD5-C82E-0058-E01C9C77A5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1643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E1052F-308D-5313-2BA0-27BFF84A94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>
            <a:extLst>
              <a:ext uri="{FF2B5EF4-FFF2-40B4-BE49-F238E27FC236}">
                <a16:creationId xmlns:a16="http://schemas.microsoft.com/office/drawing/2014/main" id="{144762F5-FBA8-F582-E98C-44F312AE606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>
            <a:extLst>
              <a:ext uri="{FF2B5EF4-FFF2-40B4-BE49-F238E27FC236}">
                <a16:creationId xmlns:a16="http://schemas.microsoft.com/office/drawing/2014/main" id="{B3BA81A7-6EAF-030B-AF05-94DAADD3E71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>
            <a:extLst>
              <a:ext uri="{FF2B5EF4-FFF2-40B4-BE49-F238E27FC236}">
                <a16:creationId xmlns:a16="http://schemas.microsoft.com/office/drawing/2014/main" id="{93668416-D3F9-2264-FF4D-F39DD2E6B6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0558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9093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968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8784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0936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7427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9543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9256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3897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9652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3178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2585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6191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5322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[35cce793-99a6-4f28-9e1a-625ba96e3db4]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defRPr/>
            </a:pPr>
            <a:r>
              <a:rPr lang="en-US"/>
              <a:t>Week2R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Week2R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Week2R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/>
              <a:t>Week2R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/>
              <a:t>Week2R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Week2R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Week2R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Week2R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Week2R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Week2R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Week2R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/>
              <a:t>CS1010: Programming Methodology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Week2R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88" r:id="rId1"/>
    <p:sldLayoutId id="2147485089" r:id="rId2"/>
    <p:sldLayoutId id="2147485090" r:id="rId3"/>
    <p:sldLayoutId id="2147485091" r:id="rId4"/>
    <p:sldLayoutId id="2147485092" r:id="rId5"/>
    <p:sldLayoutId id="2147485093" r:id="rId6"/>
    <p:sldLayoutId id="2147485094" r:id="rId7"/>
    <p:sldLayoutId id="2147485095" r:id="rId8"/>
    <p:sldLayoutId id="2147485096" r:id="rId9"/>
    <p:sldLayoutId id="2147485097" r:id="rId10"/>
    <p:sldLayoutId id="2147485098" r:id="rId11"/>
  </p:sldLayoutIdLst>
  <p:transition>
    <p:fade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9913" y="4696884"/>
            <a:ext cx="2445774" cy="1263650"/>
          </a:xfrm>
          <a:prstGeom prst="rect">
            <a:avLst/>
          </a:prstGeom>
        </p:spPr>
      </p:pic>
      <p:sp>
        <p:nvSpPr>
          <p:cNvPr id="8" name="[TextBox 7]"/>
          <p:cNvSpPr txBox="1"/>
          <p:nvPr/>
        </p:nvSpPr>
        <p:spPr>
          <a:xfrm>
            <a:off x="3513667" y="2912533"/>
            <a:ext cx="2218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solidFill>
                  <a:srgbClr val="C00000"/>
                </a:solidFill>
                <a:latin typeface="Calibri" panose="020F0502020204030204" pitchFamily="34" charset="0"/>
              </a:rPr>
              <a:t>Week 2</a:t>
            </a:r>
          </a:p>
        </p:txBody>
      </p:sp>
      <p:sp>
        <p:nvSpPr>
          <p:cNvPr id="11" name="[TextBox 7]"/>
          <p:cNvSpPr txBox="1"/>
          <p:nvPr/>
        </p:nvSpPr>
        <p:spPr>
          <a:xfrm>
            <a:off x="1058333" y="3462867"/>
            <a:ext cx="71289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>
                <a:solidFill>
                  <a:srgbClr val="C00000"/>
                </a:solidFill>
                <a:latin typeface="Calibri" panose="020F0502020204030204" pitchFamily="34" charset="0"/>
              </a:rPr>
              <a:t>Recap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822960" y="1245704"/>
            <a:ext cx="7543800" cy="11131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6600" kern="1200" spc="-50" baseline="0">
                <a:solidFill>
                  <a:srgbClr val="003399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-38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Arial"/>
              </a:rPr>
              <a:t>CS1010: </a:t>
            </a:r>
            <a:r>
              <a:rPr lang="en-US" sz="3600" spc="-38" dirty="0">
                <a:latin typeface="Arial"/>
              </a:rPr>
              <a:t>Programming Methodology</a:t>
            </a:r>
            <a:endParaRPr kumimoji="0" lang="en-SG" sz="7200" b="0" i="0" u="none" strike="noStrike" kern="1200" cap="none" spc="-50" normalizeH="0" baseline="0" noProof="0" dirty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Arial"/>
              <a:ea typeface="+mj-ea"/>
              <a:cs typeface="+mj-cs"/>
            </a:endParaRPr>
          </a:p>
        </p:txBody>
      </p:sp>
      <p:pic>
        <p:nvPicPr>
          <p:cNvPr id="2" name="Picture 1" descr="Qr code&#10;&#10;Description automatically generated">
            <a:extLst>
              <a:ext uri="{FF2B5EF4-FFF2-40B4-BE49-F238E27FC236}">
                <a16:creationId xmlns:a16="http://schemas.microsoft.com/office/drawing/2014/main" id="{322CFE54-EF3A-3F89-E16B-0230CCB692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4946796"/>
            <a:ext cx="1447800" cy="14478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3BF52D1-4D87-A520-F1EB-75FBFC53273F}"/>
              </a:ext>
            </a:extLst>
          </p:cNvPr>
          <p:cNvSpPr txBox="1"/>
          <p:nvPr/>
        </p:nvSpPr>
        <p:spPr>
          <a:xfrm>
            <a:off x="6430765" y="5917365"/>
            <a:ext cx="264302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2000"/>
              <a:t>Live Q&amp;A </a:t>
            </a:r>
          </a:p>
          <a:p>
            <a:r>
              <a:rPr lang="en-SG" sz="2000"/>
              <a:t>https://pollev.com/jin</a:t>
            </a: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r>
              <a:rPr lang="en-GB">
                <a:solidFill>
                  <a:srgbClr val="0000FF"/>
                </a:solidFill>
              </a:rPr>
              <a:t>Problem Solving Techniques</a:t>
            </a:r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n-US" sz="1100" dirty="0"/>
              <a:t>Week2R</a:t>
            </a:r>
            <a:r>
              <a:rPr sz="1100" dirty="0"/>
              <a:t> - </a:t>
            </a:r>
            <a:fld id="{628B8346-B709-406B-887E-3E0CC6DA1327}" type="slidenum">
              <a:rPr sz="1100" smtClean="0"/>
              <a:pPr>
                <a:defRPr/>
              </a:pPr>
              <a:t>10</a:t>
            </a:fld>
            <a:endParaRPr sz="1100" dirty="0"/>
          </a:p>
        </p:txBody>
      </p:sp>
      <p:sp>
        <p:nvSpPr>
          <p:cNvPr id="10" name="HighlightTextShape201406241503265130"/>
          <p:cNvSpPr>
            <a:spLocks noChangeArrowheads="1"/>
          </p:cNvSpPr>
          <p:nvPr/>
        </p:nvSpPr>
        <p:spPr bwMode="auto">
          <a:xfrm>
            <a:off x="491319" y="1219200"/>
            <a:ext cx="7890681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/>
              <a:t>Ex00-Q6: Find the surface area and the diagonal of a cuboid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12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>
                <a:solidFill>
                  <a:srgbClr val="0000FF"/>
                </a:solidFill>
              </a:rPr>
              <a:t>Algorithm Design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>
                <a:solidFill>
                  <a:srgbClr val="0000FF"/>
                </a:solidFill>
              </a:rPr>
              <a:t>Compute diagonal function</a:t>
            </a:r>
          </a:p>
          <a:p>
            <a:pPr marL="1257300" lvl="2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dirty="0"/>
              <a:t>Compute the </a:t>
            </a:r>
            <a:r>
              <a:rPr lang="en-US" sz="2000" b="1" dirty="0" err="1"/>
              <a:t>sum_of_squares</a:t>
            </a:r>
            <a:r>
              <a:rPr lang="en-US" sz="2000" b="1" dirty="0"/>
              <a:t> </a:t>
            </a:r>
            <a:r>
              <a:rPr lang="en-US" sz="2000" dirty="0"/>
              <a:t>as width * width + length * length + height * height </a:t>
            </a:r>
            <a:r>
              <a:rPr lang="en-US" sz="2000" i="1" dirty="0"/>
              <a:t>(formula)</a:t>
            </a:r>
          </a:p>
          <a:p>
            <a:pPr marL="1714500" lvl="3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i="1" dirty="0"/>
              <a:t>Computation of square is repeated 3 times </a:t>
            </a:r>
            <a:br>
              <a:rPr lang="en-US" i="1" dirty="0"/>
            </a:br>
            <a:r>
              <a:rPr lang="en-US" i="1" dirty="0"/>
              <a:t>with different inputs!</a:t>
            </a:r>
          </a:p>
          <a:p>
            <a:pPr marL="1257300" lvl="2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dirty="0"/>
              <a:t>Compute the </a:t>
            </a:r>
            <a:r>
              <a:rPr lang="en-US" sz="2000" b="1" dirty="0"/>
              <a:t>diagonal </a:t>
            </a:r>
            <a:r>
              <a:rPr lang="en-US" sz="2000" dirty="0"/>
              <a:t>as the </a:t>
            </a:r>
            <a:r>
              <a:rPr lang="en-US" sz="2000" b="1" dirty="0"/>
              <a:t>square root </a:t>
            </a:r>
            <a:r>
              <a:rPr lang="en-US" sz="2000" dirty="0"/>
              <a:t>of </a:t>
            </a:r>
            <a:r>
              <a:rPr lang="en-US" sz="2000" dirty="0" err="1"/>
              <a:t>sum_of_squares</a:t>
            </a:r>
            <a:r>
              <a:rPr lang="en-US" sz="2000" dirty="0"/>
              <a:t> </a:t>
            </a:r>
            <a:r>
              <a:rPr lang="en-US" sz="2000" i="1" dirty="0"/>
              <a:t>(C Math Lib.) </a:t>
            </a:r>
            <a:endParaRPr lang="en-US" sz="2000" dirty="0"/>
          </a:p>
        </p:txBody>
      </p:sp>
      <p:sp>
        <p:nvSpPr>
          <p:cNvPr id="6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ED1E65-4FB4-4897-E7B8-459A82C61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C9AA85-CB01-A1E0-D3BF-30790245F78F}"/>
              </a:ext>
            </a:extLst>
          </p:cNvPr>
          <p:cNvSpPr txBox="1"/>
          <p:nvPr/>
        </p:nvSpPr>
        <p:spPr>
          <a:xfrm>
            <a:off x="5299765" y="5500490"/>
            <a:ext cx="3622076" cy="1231106"/>
          </a:xfrm>
          <a:prstGeom prst="rect">
            <a:avLst/>
          </a:prstGeom>
          <a:solidFill>
            <a:srgbClr val="FFFF99"/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</a:pPr>
            <a:r>
              <a:rPr lang="en-US">
                <a:solidFill>
                  <a:srgbClr val="0000FF"/>
                </a:solidFill>
              </a:rPr>
              <a:t>1. Breaking it down!</a:t>
            </a:r>
          </a:p>
          <a:p>
            <a:pPr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</a:pPr>
            <a:r>
              <a:rPr lang="en-US">
                <a:solidFill>
                  <a:srgbClr val="0000FF"/>
                </a:solidFill>
              </a:rPr>
              <a:t>2. Borrowing from what we know!</a:t>
            </a:r>
          </a:p>
          <a:p>
            <a:pPr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</a:pPr>
            <a:r>
              <a:rPr lang="en-US">
                <a:solidFill>
                  <a:srgbClr val="0000FF"/>
                </a:solidFill>
              </a:rPr>
              <a:t>3. Wishful thinking!</a:t>
            </a:r>
          </a:p>
        </p:txBody>
      </p:sp>
    </p:spTree>
    <p:extLst>
      <p:ext uri="{BB962C8B-B14F-4D97-AF65-F5344CB8AC3E}">
        <p14:creationId xmlns:p14="http://schemas.microsoft.com/office/powerpoint/2010/main" val="414039612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B74B93-2577-C45C-AF67-0A40AC01B5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C15834A7-BF49-A84B-4642-5F654208A5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r>
              <a:rPr lang="en-GB">
                <a:solidFill>
                  <a:srgbClr val="0000FF"/>
                </a:solidFill>
              </a:rPr>
              <a:t>Problem Solving Techniques</a:t>
            </a:r>
          </a:p>
        </p:txBody>
      </p:sp>
      <p:sp>
        <p:nvSpPr>
          <p:cNvPr id="43" name="Slide Number Placeholder 42">
            <a:extLst>
              <a:ext uri="{FF2B5EF4-FFF2-40B4-BE49-F238E27FC236}">
                <a16:creationId xmlns:a16="http://schemas.microsoft.com/office/drawing/2014/main" id="{29F285A0-3723-AFCB-6E57-C6037180F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/>
              <a:t>Week2R</a:t>
            </a:r>
            <a:r>
              <a:t> - </a:t>
            </a:r>
            <a:fld id="{628B8346-B709-406B-887E-3E0CC6DA1327}" type="slidenum">
              <a:rPr smtClean="0"/>
              <a:pPr>
                <a:defRPr/>
              </a:pPr>
              <a:t>11</a:t>
            </a:fld>
            <a:endParaRPr/>
          </a:p>
        </p:txBody>
      </p:sp>
      <p:sp>
        <p:nvSpPr>
          <p:cNvPr id="10" name="HighlightTextShape201406241503265130">
            <a:extLst>
              <a:ext uri="{FF2B5EF4-FFF2-40B4-BE49-F238E27FC236}">
                <a16:creationId xmlns:a16="http://schemas.microsoft.com/office/drawing/2014/main" id="{D7655C2B-6510-69F0-80E8-23433BB17E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319" y="1219200"/>
            <a:ext cx="7890681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/>
              <a:t>Ex00-Q6: Find the surface area and the diagonal of a cuboid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12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>
                <a:solidFill>
                  <a:srgbClr val="0000FF"/>
                </a:solidFill>
              </a:rPr>
              <a:t>Algorithm Design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>
                <a:solidFill>
                  <a:srgbClr val="0000FF"/>
                </a:solidFill>
              </a:rPr>
              <a:t>Compute diagonal function</a:t>
            </a:r>
          </a:p>
          <a:p>
            <a:pPr marL="1257300" lvl="2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dirty="0"/>
              <a:t>Compute square of length (compute square function)</a:t>
            </a:r>
          </a:p>
          <a:p>
            <a:pPr marL="1257300" lvl="2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dirty="0"/>
              <a:t>Compute square of width (compute square function)</a:t>
            </a:r>
          </a:p>
          <a:p>
            <a:pPr marL="1257300" lvl="2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dirty="0"/>
              <a:t>Compute square of height (compute square function)</a:t>
            </a:r>
          </a:p>
          <a:p>
            <a:pPr marL="1257300" lvl="2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dirty="0"/>
              <a:t>Compute the diagonal as the square root of the sum of the squares </a:t>
            </a:r>
            <a:r>
              <a:rPr lang="en-US" sz="2000" i="1" dirty="0"/>
              <a:t>(C Math Lib.) </a:t>
            </a:r>
            <a:endParaRPr lang="en-US" sz="2000" dirty="0"/>
          </a:p>
        </p:txBody>
      </p:sp>
      <p:sp>
        <p:nvSpPr>
          <p:cNvPr id="6" name="[Date Placeholder 3]">
            <a:extLst>
              <a:ext uri="{FF2B5EF4-FFF2-40B4-BE49-F238E27FC236}">
                <a16:creationId xmlns:a16="http://schemas.microsoft.com/office/drawing/2014/main" id="{403B3FF2-72C5-C814-11B8-5A27A5774BB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30233B-9774-2E33-6374-8AC266278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763E40-7E4C-1902-46A8-10FEEA81CC88}"/>
              </a:ext>
            </a:extLst>
          </p:cNvPr>
          <p:cNvSpPr txBox="1"/>
          <p:nvPr/>
        </p:nvSpPr>
        <p:spPr>
          <a:xfrm>
            <a:off x="5299765" y="5500490"/>
            <a:ext cx="3622076" cy="1231106"/>
          </a:xfrm>
          <a:prstGeom prst="rect">
            <a:avLst/>
          </a:prstGeom>
          <a:solidFill>
            <a:srgbClr val="FFFF99"/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</a:pPr>
            <a:r>
              <a:rPr lang="en-US">
                <a:solidFill>
                  <a:srgbClr val="0000FF"/>
                </a:solidFill>
              </a:rPr>
              <a:t>1. Breaking it down!</a:t>
            </a:r>
          </a:p>
          <a:p>
            <a:pPr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</a:pPr>
            <a:r>
              <a:rPr lang="en-US">
                <a:solidFill>
                  <a:srgbClr val="0000FF"/>
                </a:solidFill>
              </a:rPr>
              <a:t>2. Borrowing from what we know!</a:t>
            </a:r>
          </a:p>
          <a:p>
            <a:pPr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</a:pPr>
            <a:r>
              <a:rPr lang="en-US">
                <a:solidFill>
                  <a:srgbClr val="0000FF"/>
                </a:solidFill>
              </a:rPr>
              <a:t>3. Wishful thinking!</a:t>
            </a:r>
          </a:p>
        </p:txBody>
      </p:sp>
    </p:spTree>
    <p:extLst>
      <p:ext uri="{BB962C8B-B14F-4D97-AF65-F5344CB8AC3E}">
        <p14:creationId xmlns:p14="http://schemas.microsoft.com/office/powerpoint/2010/main" val="378942518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4E99F0-BC12-0739-B1CA-04082090C2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AA6AC351-BCA1-B761-3ED9-57B9B690C8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r>
              <a:rPr lang="en-GB">
                <a:solidFill>
                  <a:srgbClr val="0000FF"/>
                </a:solidFill>
              </a:rPr>
              <a:t>Problem Solving Techniques</a:t>
            </a:r>
          </a:p>
        </p:txBody>
      </p:sp>
      <p:sp>
        <p:nvSpPr>
          <p:cNvPr id="43" name="Slide Number Placeholder 42">
            <a:extLst>
              <a:ext uri="{FF2B5EF4-FFF2-40B4-BE49-F238E27FC236}">
                <a16:creationId xmlns:a16="http://schemas.microsoft.com/office/drawing/2014/main" id="{3D6860E4-A19B-050C-917A-DF7D10648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/>
          </a:bodyPr>
          <a:lstStyle/>
          <a:p>
            <a:pPr>
              <a:defRPr/>
            </a:pPr>
            <a:r>
              <a:rPr lang="en-US"/>
              <a:t>Week2R</a:t>
            </a:r>
            <a:r>
              <a:t> - </a:t>
            </a:r>
            <a:fld id="{628B8346-B709-406B-887E-3E0CC6DA1327}" type="slidenum">
              <a:rPr smtClean="0"/>
              <a:pPr>
                <a:defRPr/>
              </a:pPr>
              <a:t>12</a:t>
            </a:fld>
            <a:endParaRPr/>
          </a:p>
        </p:txBody>
      </p:sp>
      <p:sp>
        <p:nvSpPr>
          <p:cNvPr id="10" name="HighlightTextShape201406241503265130">
            <a:extLst>
              <a:ext uri="{FF2B5EF4-FFF2-40B4-BE49-F238E27FC236}">
                <a16:creationId xmlns:a16="http://schemas.microsoft.com/office/drawing/2014/main" id="{084C84DC-DB9C-E7D7-717E-FE06647ECB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319" y="1219200"/>
            <a:ext cx="7890681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/>
              <a:t>Ex00-Q6: Find the surface area and the diagonal of a cuboid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12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>
                <a:solidFill>
                  <a:srgbClr val="0000FF"/>
                </a:solidFill>
              </a:rPr>
              <a:t>Algorithm Design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>
                <a:solidFill>
                  <a:srgbClr val="0000FF"/>
                </a:solidFill>
              </a:rPr>
              <a:t>Compute square function</a:t>
            </a:r>
          </a:p>
          <a:p>
            <a:pPr marL="1257300" lvl="2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dirty="0"/>
              <a:t>Compute the </a:t>
            </a:r>
            <a:r>
              <a:rPr lang="en-US" sz="2000" b="1" dirty="0"/>
              <a:t>square </a:t>
            </a:r>
            <a:r>
              <a:rPr lang="en-US" sz="2000" dirty="0"/>
              <a:t>as number * number</a:t>
            </a:r>
            <a:endParaRPr lang="en-US" sz="2000" i="1" dirty="0"/>
          </a:p>
        </p:txBody>
      </p:sp>
      <p:sp>
        <p:nvSpPr>
          <p:cNvPr id="6" name="[Date Placeholder 3]">
            <a:extLst>
              <a:ext uri="{FF2B5EF4-FFF2-40B4-BE49-F238E27FC236}">
                <a16:creationId xmlns:a16="http://schemas.microsoft.com/office/drawing/2014/main" id="{15CA8F4C-15C5-2D94-26C0-802D578E477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5808C4-7B62-0A8D-F0CF-B14F087AA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BB85AB-EF21-F223-E260-0ADC985896E6}"/>
              </a:ext>
            </a:extLst>
          </p:cNvPr>
          <p:cNvSpPr txBox="1"/>
          <p:nvPr/>
        </p:nvSpPr>
        <p:spPr>
          <a:xfrm>
            <a:off x="5299765" y="5500490"/>
            <a:ext cx="3622076" cy="1231106"/>
          </a:xfrm>
          <a:prstGeom prst="rect">
            <a:avLst/>
          </a:prstGeom>
          <a:solidFill>
            <a:srgbClr val="FFFF99"/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</a:pPr>
            <a:r>
              <a:rPr lang="en-US">
                <a:solidFill>
                  <a:srgbClr val="0000FF"/>
                </a:solidFill>
              </a:rPr>
              <a:t>1. Breaking it down!</a:t>
            </a:r>
          </a:p>
          <a:p>
            <a:pPr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</a:pPr>
            <a:r>
              <a:rPr lang="en-US">
                <a:solidFill>
                  <a:srgbClr val="0000FF"/>
                </a:solidFill>
              </a:rPr>
              <a:t>2. Borrowing from what we know!</a:t>
            </a:r>
          </a:p>
          <a:p>
            <a:pPr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</a:pPr>
            <a:r>
              <a:rPr lang="en-US">
                <a:solidFill>
                  <a:srgbClr val="0000FF"/>
                </a:solidFill>
              </a:rPr>
              <a:t>3. Wishful thinking!</a:t>
            </a:r>
          </a:p>
        </p:txBody>
      </p:sp>
    </p:spTree>
    <p:extLst>
      <p:ext uri="{BB962C8B-B14F-4D97-AF65-F5344CB8AC3E}">
        <p14:creationId xmlns:p14="http://schemas.microsoft.com/office/powerpoint/2010/main" val="2590212327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>
                <a:solidFill>
                  <a:srgbClr val="0000FF"/>
                </a:solidFill>
              </a:rPr>
              <a:t>Ex #2: Yet another solution for </a:t>
            </a:r>
            <a:r>
              <a:rPr lang="en-GB" err="1">
                <a:solidFill>
                  <a:srgbClr val="0000FF"/>
                </a:solidFill>
              </a:rPr>
              <a:t>FindMax</a:t>
            </a:r>
            <a:endParaRPr lang="en-GB">
              <a:solidFill>
                <a:srgbClr val="0000FF"/>
              </a:solidFill>
            </a:endParaRPr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/>
          </a:bodyPr>
          <a:lstStyle/>
          <a:p>
            <a:pPr>
              <a:defRPr/>
            </a:pPr>
            <a:r>
              <a:rPr lang="en-US"/>
              <a:t>Week2R</a:t>
            </a:r>
            <a:r>
              <a:t> - </a:t>
            </a:r>
            <a:fld id="{628B8346-B709-406B-887E-3E0CC6DA1327}" type="slidenum">
              <a:rPr smtClean="0"/>
              <a:pPr>
                <a:defRPr/>
              </a:pPr>
              <a:t>13</a:t>
            </a:fld>
            <a:endParaRPr/>
          </a:p>
        </p:txBody>
      </p:sp>
      <p:sp>
        <p:nvSpPr>
          <p:cNvPr id="6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15" name="HighlightBackgroundShapeeee31423-879f-470c-ac44-148c4404b3a6"/>
          <p:cNvSpPr>
            <a:spLocks noChangeArrowheads="1"/>
          </p:cNvSpPr>
          <p:nvPr/>
        </p:nvSpPr>
        <p:spPr bwMode="auto">
          <a:xfrm>
            <a:off x="643719" y="1371600"/>
            <a:ext cx="8134521" cy="5074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 err="1"/>
              <a:t>FindMax</a:t>
            </a:r>
            <a:r>
              <a:rPr lang="en-US" sz="2400" dirty="0"/>
              <a:t> (Recursion): Use a function max'' (L, r) which computes the maximum among L</a:t>
            </a:r>
            <a:r>
              <a:rPr lang="en-US" sz="2400" baseline="-25000" dirty="0"/>
              <a:t>0</a:t>
            </a:r>
            <a:r>
              <a:rPr lang="en-US" sz="2400" dirty="0"/>
              <a:t>…L</a:t>
            </a:r>
            <a:r>
              <a:rPr lang="en-US" sz="2400" baseline="-25000" dirty="0"/>
              <a:t>r</a:t>
            </a:r>
            <a:r>
              <a:rPr lang="en-US" sz="2400" dirty="0"/>
              <a:t> in a given list L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baseline="-250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E.g., Let say L = {</a:t>
            </a:r>
            <a:r>
              <a:rPr lang="en-US" sz="2400" dirty="0">
                <a:solidFill>
                  <a:srgbClr val="0000FF"/>
                </a:solidFill>
              </a:rPr>
              <a:t>5</a:t>
            </a:r>
            <a:r>
              <a:rPr lang="en-US" sz="2400" dirty="0"/>
              <a:t>,</a:t>
            </a:r>
            <a:r>
              <a:rPr lang="en-US" sz="2400" dirty="0">
                <a:solidFill>
                  <a:srgbClr val="0000FF"/>
                </a:solidFill>
              </a:rPr>
              <a:t> 9</a:t>
            </a:r>
            <a:r>
              <a:rPr lang="en-US" sz="2400" dirty="0"/>
              <a:t>,</a:t>
            </a:r>
            <a:r>
              <a:rPr lang="en-US" sz="2400" dirty="0">
                <a:solidFill>
                  <a:srgbClr val="0000FF"/>
                </a:solidFill>
              </a:rPr>
              <a:t> 8</a:t>
            </a:r>
            <a:r>
              <a:rPr lang="en-US" sz="2400" dirty="0"/>
              <a:t>,</a:t>
            </a:r>
            <a:r>
              <a:rPr lang="en-US" sz="2400" dirty="0">
                <a:solidFill>
                  <a:srgbClr val="0000FF"/>
                </a:solidFill>
              </a:rPr>
              <a:t> 1</a:t>
            </a:r>
            <a:r>
              <a:rPr lang="en-US" sz="2400" dirty="0"/>
              <a:t>,</a:t>
            </a:r>
            <a:r>
              <a:rPr lang="en-US" sz="2400" dirty="0">
                <a:solidFill>
                  <a:srgbClr val="0000FF"/>
                </a:solidFill>
              </a:rPr>
              <a:t> 3</a:t>
            </a:r>
            <a:r>
              <a:rPr lang="en-US" sz="2400" dirty="0"/>
              <a:t>,</a:t>
            </a:r>
            <a:r>
              <a:rPr lang="en-US" sz="2400" dirty="0">
                <a:solidFill>
                  <a:srgbClr val="0000FF"/>
                </a:solidFill>
              </a:rPr>
              <a:t> 2</a:t>
            </a:r>
            <a:r>
              <a:rPr lang="en-US" sz="2400" dirty="0"/>
              <a:t>}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dirty="0"/>
              <a:t>max'' (L, 0) = 5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dirty="0"/>
              <a:t>max'' (L, 1) = 9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dirty="0"/>
              <a:t>max'' (L, 2) = 9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dirty="0"/>
              <a:t>max'' (L, 3) = 9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dirty="0"/>
              <a:t>max'' (L, 4) = 9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dirty="0"/>
              <a:t>max'' (L, 5) = 9</a:t>
            </a:r>
          </a:p>
          <a:p>
            <a:pPr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</a:pPr>
            <a:endParaRPr lang="en-US" sz="2400" baseline="-250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CA7C86-49F0-2E05-882F-CC2BEED2C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EB5AC6-6CA5-339F-6096-34644CE2B9F1}"/>
              </a:ext>
            </a:extLst>
          </p:cNvPr>
          <p:cNvSpPr txBox="1"/>
          <p:nvPr/>
        </p:nvSpPr>
        <p:spPr>
          <a:xfrm>
            <a:off x="3404557" y="2417605"/>
            <a:ext cx="23858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600">
                <a:solidFill>
                  <a:srgbClr val="000000"/>
                </a:solidFill>
                <a:latin typeface="+mj-lt"/>
                <a:ea typeface="Roboto"/>
                <a:cs typeface="Courier New" panose="02070309020205020404" pitchFamily="49" charset="0"/>
              </a:rPr>
              <a:t>l</a:t>
            </a:r>
            <a:r>
              <a:rPr lang="en-US" altLang="en-US" sz="1600" baseline="-25000">
                <a:solidFill>
                  <a:srgbClr val="000000"/>
                </a:solidFill>
                <a:latin typeface="+mj-lt"/>
                <a:ea typeface="Roboto"/>
                <a:cs typeface="Courier New" panose="02070309020205020404" pitchFamily="49" charset="0"/>
              </a:rPr>
              <a:t>0</a:t>
            </a:r>
            <a:r>
              <a:rPr lang="en-US" altLang="en-US" sz="1600">
                <a:solidFill>
                  <a:srgbClr val="000000"/>
                </a:solidFill>
                <a:latin typeface="+mj-lt"/>
                <a:ea typeface="Roboto"/>
                <a:cs typeface="Courier New" panose="02070309020205020404" pitchFamily="49" charset="0"/>
              </a:rPr>
              <a:t>,   l</a:t>
            </a:r>
            <a:r>
              <a:rPr lang="en-US" altLang="en-US" sz="1600" baseline="-25000">
                <a:solidFill>
                  <a:srgbClr val="000000"/>
                </a:solidFill>
                <a:latin typeface="+mj-lt"/>
                <a:ea typeface="Roboto"/>
                <a:cs typeface="Courier New" panose="02070309020205020404" pitchFamily="49" charset="0"/>
              </a:rPr>
              <a:t>1</a:t>
            </a:r>
            <a:r>
              <a:rPr lang="en-US" altLang="en-US" sz="1600">
                <a:solidFill>
                  <a:srgbClr val="000000"/>
                </a:solidFill>
                <a:latin typeface="+mj-lt"/>
                <a:ea typeface="Roboto"/>
                <a:cs typeface="Courier New" panose="02070309020205020404" pitchFamily="49" charset="0"/>
              </a:rPr>
              <a:t> ,  l</a:t>
            </a:r>
            <a:r>
              <a:rPr lang="en-US" altLang="en-US" sz="1600" baseline="-25000">
                <a:solidFill>
                  <a:srgbClr val="000000"/>
                </a:solidFill>
                <a:latin typeface="+mj-lt"/>
                <a:ea typeface="Roboto"/>
                <a:cs typeface="Courier New" panose="02070309020205020404" pitchFamily="49" charset="0"/>
              </a:rPr>
              <a:t>2</a:t>
            </a:r>
            <a:r>
              <a:rPr lang="en-US" altLang="en-US" sz="1600">
                <a:solidFill>
                  <a:srgbClr val="000000"/>
                </a:solidFill>
                <a:latin typeface="+mj-lt"/>
                <a:ea typeface="Roboto"/>
                <a:cs typeface="Courier New" panose="02070309020205020404" pitchFamily="49" charset="0"/>
              </a:rPr>
              <a:t>,  l</a:t>
            </a:r>
            <a:r>
              <a:rPr lang="en-US" altLang="en-US" sz="1600" baseline="-25000">
                <a:solidFill>
                  <a:srgbClr val="000000"/>
                </a:solidFill>
                <a:latin typeface="+mj-lt"/>
                <a:ea typeface="Roboto"/>
                <a:cs typeface="Courier New" panose="02070309020205020404" pitchFamily="49" charset="0"/>
              </a:rPr>
              <a:t>3</a:t>
            </a:r>
            <a:r>
              <a:rPr lang="en-US" altLang="en-US" sz="1600">
                <a:solidFill>
                  <a:srgbClr val="000000"/>
                </a:solidFill>
                <a:latin typeface="+mj-lt"/>
                <a:ea typeface="Roboto"/>
                <a:cs typeface="Courier New" panose="02070309020205020404" pitchFamily="49" charset="0"/>
              </a:rPr>
              <a:t>,   l</a:t>
            </a:r>
            <a:r>
              <a:rPr lang="en-US" altLang="en-US" sz="1600" baseline="-25000">
                <a:solidFill>
                  <a:srgbClr val="000000"/>
                </a:solidFill>
                <a:latin typeface="+mj-lt"/>
                <a:ea typeface="Roboto"/>
                <a:cs typeface="Courier New" panose="02070309020205020404" pitchFamily="49" charset="0"/>
              </a:rPr>
              <a:t>4</a:t>
            </a:r>
            <a:r>
              <a:rPr lang="en-US" altLang="en-US" sz="1600">
                <a:solidFill>
                  <a:srgbClr val="000000"/>
                </a:solidFill>
                <a:latin typeface="+mj-lt"/>
                <a:ea typeface="Roboto"/>
                <a:cs typeface="Courier New" panose="02070309020205020404" pitchFamily="49" charset="0"/>
              </a:rPr>
              <a:t>,   l</a:t>
            </a:r>
            <a:r>
              <a:rPr lang="en-US" altLang="en-US" sz="1600" baseline="-25000">
                <a:solidFill>
                  <a:srgbClr val="000000"/>
                </a:solidFill>
                <a:latin typeface="+mj-lt"/>
                <a:ea typeface="Roboto"/>
                <a:cs typeface="Courier New" panose="02070309020205020404" pitchFamily="49" charset="0"/>
              </a:rPr>
              <a:t>5</a:t>
            </a:r>
            <a:endParaRPr lang="en-SG" sz="1600"/>
          </a:p>
        </p:txBody>
      </p:sp>
    </p:spTree>
    <p:extLst>
      <p:ext uri="{BB962C8B-B14F-4D97-AF65-F5344CB8AC3E}">
        <p14:creationId xmlns:p14="http://schemas.microsoft.com/office/powerpoint/2010/main" val="2301848011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>
                <a:solidFill>
                  <a:srgbClr val="0000FF"/>
                </a:solidFill>
              </a:rPr>
              <a:t>Ex #2: Yet another solution for </a:t>
            </a:r>
            <a:r>
              <a:rPr lang="en-GB" err="1">
                <a:solidFill>
                  <a:srgbClr val="0000FF"/>
                </a:solidFill>
              </a:rPr>
              <a:t>FindMax</a:t>
            </a:r>
            <a:endParaRPr lang="en-GB">
              <a:solidFill>
                <a:srgbClr val="0000FF"/>
              </a:solidFill>
            </a:endParaRPr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/>
          </a:bodyPr>
          <a:lstStyle/>
          <a:p>
            <a:pPr>
              <a:defRPr/>
            </a:pPr>
            <a:r>
              <a:rPr lang="en-US"/>
              <a:t>Week2R</a:t>
            </a:r>
            <a:r>
              <a:t> - </a:t>
            </a:r>
            <a:fld id="{628B8346-B709-406B-887E-3E0CC6DA1327}" type="slidenum">
              <a:rPr smtClean="0"/>
              <a:pPr>
                <a:defRPr/>
              </a:pPr>
              <a:t>14</a:t>
            </a:fld>
            <a:endParaRPr/>
          </a:p>
        </p:txBody>
      </p:sp>
      <p:sp>
        <p:nvSpPr>
          <p:cNvPr id="6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15" name="HighlightBackgroundShapeeee31423-879f-470c-ac44-148c4404b3a6"/>
          <p:cNvSpPr>
            <a:spLocks noChangeArrowheads="1"/>
          </p:cNvSpPr>
          <p:nvPr/>
        </p:nvSpPr>
        <p:spPr bwMode="auto">
          <a:xfrm>
            <a:off x="643719" y="1371600"/>
            <a:ext cx="8134521" cy="5074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 err="1"/>
              <a:t>FindMax</a:t>
            </a:r>
            <a:r>
              <a:rPr lang="en-US" sz="2400" dirty="0"/>
              <a:t> (Recursion): Use a function max'' (L, r) which computes the maximum among L</a:t>
            </a:r>
            <a:r>
              <a:rPr lang="en-US" sz="2400" baseline="-25000" dirty="0"/>
              <a:t>0</a:t>
            </a:r>
            <a:r>
              <a:rPr lang="en-US" sz="2400" dirty="0"/>
              <a:t>…L</a:t>
            </a:r>
            <a:r>
              <a:rPr lang="en-US" sz="2400" baseline="-25000" dirty="0"/>
              <a:t>r</a:t>
            </a:r>
            <a:r>
              <a:rPr lang="en-US" sz="2400" dirty="0"/>
              <a:t> in a given list L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3200" baseline="-250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baseline="-250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baseline="-250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baseline="-250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3200" baseline="-250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baseline="-250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baseline="-250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Let say L = {</a:t>
            </a:r>
            <a:r>
              <a:rPr lang="en-US" sz="2400" dirty="0">
                <a:solidFill>
                  <a:srgbClr val="0000FF"/>
                </a:solidFill>
              </a:rPr>
              <a:t>5</a:t>
            </a:r>
            <a:r>
              <a:rPr lang="en-US" sz="2400" dirty="0"/>
              <a:t>,</a:t>
            </a:r>
            <a:r>
              <a:rPr lang="en-US" sz="2400" dirty="0">
                <a:solidFill>
                  <a:srgbClr val="0000FF"/>
                </a:solidFill>
              </a:rPr>
              <a:t> 9</a:t>
            </a:r>
            <a:r>
              <a:rPr lang="en-US" sz="2400" dirty="0"/>
              <a:t>,</a:t>
            </a:r>
            <a:r>
              <a:rPr lang="en-US" sz="2400" dirty="0">
                <a:solidFill>
                  <a:srgbClr val="0000FF"/>
                </a:solidFill>
              </a:rPr>
              <a:t> 8</a:t>
            </a:r>
            <a:r>
              <a:rPr lang="en-US" sz="2400" dirty="0"/>
              <a:t>,</a:t>
            </a:r>
            <a:r>
              <a:rPr lang="en-US" sz="2400" dirty="0">
                <a:solidFill>
                  <a:srgbClr val="0000FF"/>
                </a:solidFill>
              </a:rPr>
              <a:t> 1</a:t>
            </a:r>
            <a:r>
              <a:rPr lang="en-US" sz="2400" dirty="0"/>
              <a:t>,</a:t>
            </a:r>
            <a:r>
              <a:rPr lang="en-US" sz="2400" dirty="0">
                <a:solidFill>
                  <a:srgbClr val="0000FF"/>
                </a:solidFill>
              </a:rPr>
              <a:t> 3</a:t>
            </a:r>
            <a:r>
              <a:rPr lang="en-US" sz="2400" dirty="0"/>
              <a:t>,</a:t>
            </a:r>
            <a:r>
              <a:rPr lang="en-US" sz="2400" dirty="0">
                <a:solidFill>
                  <a:srgbClr val="0000FF"/>
                </a:solidFill>
              </a:rPr>
              <a:t> 2</a:t>
            </a:r>
            <a:r>
              <a:rPr lang="en-US" sz="2400" dirty="0"/>
              <a:t>}, Base case: </a:t>
            </a:r>
            <a:r>
              <a:rPr lang="en-US" sz="2400" i="1" dirty="0"/>
              <a:t>max''(L, </a:t>
            </a:r>
            <a:r>
              <a:rPr lang="en-US" sz="2400" i="1" dirty="0">
                <a:solidFill>
                  <a:srgbClr val="0000FF"/>
                </a:solidFill>
              </a:rPr>
              <a:t>0</a:t>
            </a:r>
            <a:r>
              <a:rPr lang="en-US" sz="2400" i="1" dirty="0"/>
              <a:t>)</a:t>
            </a:r>
            <a:endParaRPr lang="en-US" sz="2400" dirty="0"/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dirty="0">
                <a:sym typeface="Wingdings" panose="05000000000000000000" pitchFamily="2" charset="2"/>
              </a:rPr>
              <a:t>0 == r (0)?  Yes. Output </a:t>
            </a:r>
            <a:r>
              <a:rPr lang="en-US" altLang="en-US" sz="2000" dirty="0">
                <a:solidFill>
                  <a:srgbClr val="000000"/>
                </a:solidFill>
                <a:latin typeface="+mj-lt"/>
                <a:ea typeface="Roboto"/>
                <a:cs typeface="Courier New" panose="02070309020205020404" pitchFamily="49" charset="0"/>
              </a:rPr>
              <a:t>l</a:t>
            </a:r>
            <a:r>
              <a:rPr lang="en-US" altLang="en-US" sz="2000" baseline="-25000" dirty="0">
                <a:solidFill>
                  <a:srgbClr val="000000"/>
                </a:solidFill>
                <a:latin typeface="+mj-lt"/>
                <a:ea typeface="Roboto"/>
                <a:cs typeface="Courier New" panose="02070309020205020404" pitchFamily="49" charset="0"/>
              </a:rPr>
              <a:t>0 </a:t>
            </a:r>
            <a:r>
              <a:rPr lang="en-US" altLang="en-US" sz="2000" dirty="0">
                <a:solidFill>
                  <a:srgbClr val="000000"/>
                </a:solidFill>
                <a:latin typeface="+mj-lt"/>
                <a:ea typeface="Roboto"/>
                <a:cs typeface="Courier New" panose="02070309020205020404" pitchFamily="49" charset="0"/>
              </a:rPr>
              <a:t>(5).</a:t>
            </a:r>
            <a:endParaRPr lang="en-US" sz="2000" dirty="0"/>
          </a:p>
          <a:p>
            <a:pPr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</a:pPr>
            <a:endParaRPr lang="en-US" sz="2400" baseline="-25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18" t="4776" r="7635" b="5305"/>
          <a:stretch/>
        </p:blipFill>
        <p:spPr>
          <a:xfrm>
            <a:off x="994890" y="2219490"/>
            <a:ext cx="7432177" cy="2954796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189220" y="2289312"/>
            <a:ext cx="176784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i="1"/>
              <a:t>max''(L, r)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24653" y="2397778"/>
            <a:ext cx="234727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i="1"/>
              <a:t>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768587" y="3611728"/>
            <a:ext cx="982233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400" b="1" i="1"/>
              <a:t>r equals 0?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455133" y="4758818"/>
            <a:ext cx="189753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400" b="1" i="1" err="1"/>
              <a:t>l</a:t>
            </a:r>
            <a:r>
              <a:rPr lang="en-US" sz="1400" b="1" i="1" baseline="-25000" err="1"/>
              <a:t>r</a:t>
            </a:r>
            <a:endParaRPr lang="en-US" sz="1400" b="1" i="1" baseline="-25000"/>
          </a:p>
        </p:txBody>
      </p:sp>
      <p:sp>
        <p:nvSpPr>
          <p:cNvPr id="14" name="TextBox 13"/>
          <p:cNvSpPr txBox="1"/>
          <p:nvPr/>
        </p:nvSpPr>
        <p:spPr>
          <a:xfrm>
            <a:off x="3608070" y="3496386"/>
            <a:ext cx="1002030" cy="43088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b="1" i="1"/>
              <a:t>set m to </a:t>
            </a:r>
            <a:endParaRPr lang="en-US" sz="1400" b="1" i="1" baseline="-25000"/>
          </a:p>
          <a:p>
            <a:pPr algn="ctr"/>
            <a:r>
              <a:rPr lang="en-US" sz="1400" b="1" i="1"/>
              <a:t>max''(L, r-1)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408930" y="3604107"/>
            <a:ext cx="1002030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b="1" i="1"/>
              <a:t>is </a:t>
            </a:r>
            <a:r>
              <a:rPr lang="en-US" sz="1400" b="1" i="1" err="1"/>
              <a:t>l</a:t>
            </a:r>
            <a:r>
              <a:rPr lang="en-US" sz="1400" b="1" i="1" baseline="-25000" err="1"/>
              <a:t>r</a:t>
            </a:r>
            <a:r>
              <a:rPr lang="en-US" sz="1400" b="1" i="1"/>
              <a:t> &gt; m ?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CA7C86-49F0-2E05-882F-CC2BEED2C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1AF85E-E6BB-05F8-5347-58FA0B663BF5}"/>
              </a:ext>
            </a:extLst>
          </p:cNvPr>
          <p:cNvSpPr txBox="1"/>
          <p:nvPr/>
        </p:nvSpPr>
        <p:spPr>
          <a:xfrm>
            <a:off x="2695956" y="4951401"/>
            <a:ext cx="23858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600" dirty="0">
                <a:solidFill>
                  <a:srgbClr val="000000"/>
                </a:solidFill>
                <a:latin typeface="+mj-lt"/>
                <a:ea typeface="Roboto"/>
                <a:cs typeface="Courier New" panose="02070309020205020404" pitchFamily="49" charset="0"/>
              </a:rPr>
              <a:t>l</a:t>
            </a:r>
            <a:r>
              <a:rPr lang="en-US" altLang="en-US" sz="1600" baseline="-25000" dirty="0">
                <a:solidFill>
                  <a:srgbClr val="000000"/>
                </a:solidFill>
                <a:latin typeface="+mj-lt"/>
                <a:ea typeface="Roboto"/>
                <a:cs typeface="Courier New" panose="02070309020205020404" pitchFamily="49" charset="0"/>
              </a:rPr>
              <a:t>0</a:t>
            </a:r>
            <a:r>
              <a:rPr lang="en-US" altLang="en-US" sz="1600" dirty="0">
                <a:solidFill>
                  <a:srgbClr val="000000"/>
                </a:solidFill>
                <a:latin typeface="+mj-lt"/>
                <a:ea typeface="Roboto"/>
                <a:cs typeface="Courier New" panose="02070309020205020404" pitchFamily="49" charset="0"/>
              </a:rPr>
              <a:t>,   l</a:t>
            </a:r>
            <a:r>
              <a:rPr lang="en-US" altLang="en-US" sz="1600" baseline="-25000" dirty="0">
                <a:solidFill>
                  <a:srgbClr val="000000"/>
                </a:solidFill>
                <a:latin typeface="+mj-lt"/>
                <a:ea typeface="Roboto"/>
                <a:cs typeface="Courier New" panose="02070309020205020404" pitchFamily="49" charset="0"/>
              </a:rPr>
              <a:t>1</a:t>
            </a:r>
            <a:r>
              <a:rPr lang="en-US" altLang="en-US" sz="1600" dirty="0">
                <a:solidFill>
                  <a:srgbClr val="000000"/>
                </a:solidFill>
                <a:latin typeface="+mj-lt"/>
                <a:ea typeface="Roboto"/>
                <a:cs typeface="Courier New" panose="02070309020205020404" pitchFamily="49" charset="0"/>
              </a:rPr>
              <a:t> ,  l</a:t>
            </a:r>
            <a:r>
              <a:rPr lang="en-US" altLang="en-US" sz="1600" baseline="-25000" dirty="0">
                <a:solidFill>
                  <a:srgbClr val="000000"/>
                </a:solidFill>
                <a:latin typeface="+mj-lt"/>
                <a:ea typeface="Roboto"/>
                <a:cs typeface="Courier New" panose="02070309020205020404" pitchFamily="49" charset="0"/>
              </a:rPr>
              <a:t>2</a:t>
            </a:r>
            <a:r>
              <a:rPr lang="en-US" altLang="en-US" sz="1600" dirty="0">
                <a:solidFill>
                  <a:srgbClr val="000000"/>
                </a:solidFill>
                <a:latin typeface="+mj-lt"/>
                <a:ea typeface="Roboto"/>
                <a:cs typeface="Courier New" panose="02070309020205020404" pitchFamily="49" charset="0"/>
              </a:rPr>
              <a:t>,  l</a:t>
            </a:r>
            <a:r>
              <a:rPr lang="en-US" altLang="en-US" sz="1600" baseline="-25000" dirty="0">
                <a:solidFill>
                  <a:srgbClr val="000000"/>
                </a:solidFill>
                <a:latin typeface="+mj-lt"/>
                <a:ea typeface="Roboto"/>
                <a:cs typeface="Courier New" panose="02070309020205020404" pitchFamily="49" charset="0"/>
              </a:rPr>
              <a:t>3</a:t>
            </a:r>
            <a:r>
              <a:rPr lang="en-US" altLang="en-US" sz="1600" dirty="0">
                <a:solidFill>
                  <a:srgbClr val="000000"/>
                </a:solidFill>
                <a:latin typeface="+mj-lt"/>
                <a:ea typeface="Roboto"/>
                <a:cs typeface="Courier New" panose="02070309020205020404" pitchFamily="49" charset="0"/>
              </a:rPr>
              <a:t>,   l</a:t>
            </a:r>
            <a:r>
              <a:rPr lang="en-US" altLang="en-US" sz="1600" baseline="-25000" dirty="0">
                <a:solidFill>
                  <a:srgbClr val="000000"/>
                </a:solidFill>
                <a:latin typeface="+mj-lt"/>
                <a:ea typeface="Roboto"/>
                <a:cs typeface="Courier New" panose="02070309020205020404" pitchFamily="49" charset="0"/>
              </a:rPr>
              <a:t>4</a:t>
            </a:r>
            <a:r>
              <a:rPr lang="en-US" altLang="en-US" sz="1600" dirty="0">
                <a:solidFill>
                  <a:srgbClr val="000000"/>
                </a:solidFill>
                <a:latin typeface="+mj-lt"/>
                <a:ea typeface="Roboto"/>
                <a:cs typeface="Courier New" panose="02070309020205020404" pitchFamily="49" charset="0"/>
              </a:rPr>
              <a:t>,   l</a:t>
            </a:r>
            <a:r>
              <a:rPr lang="en-US" altLang="en-US" sz="1600" baseline="-25000" dirty="0">
                <a:solidFill>
                  <a:srgbClr val="000000"/>
                </a:solidFill>
                <a:latin typeface="+mj-lt"/>
                <a:ea typeface="Roboto"/>
                <a:cs typeface="Courier New" panose="02070309020205020404" pitchFamily="49" charset="0"/>
              </a:rPr>
              <a:t>5</a:t>
            </a:r>
            <a:endParaRPr lang="en-SG" sz="1600" dirty="0"/>
          </a:p>
        </p:txBody>
      </p:sp>
    </p:spTree>
    <p:extLst>
      <p:ext uri="{BB962C8B-B14F-4D97-AF65-F5344CB8AC3E}">
        <p14:creationId xmlns:p14="http://schemas.microsoft.com/office/powerpoint/2010/main" val="266706937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>
                <a:solidFill>
                  <a:srgbClr val="0000FF"/>
                </a:solidFill>
              </a:rPr>
              <a:t>Ex #2: Yet another solution for </a:t>
            </a:r>
            <a:r>
              <a:rPr lang="en-GB" err="1">
                <a:solidFill>
                  <a:srgbClr val="0000FF"/>
                </a:solidFill>
              </a:rPr>
              <a:t>FindMax</a:t>
            </a:r>
            <a:endParaRPr lang="en-GB">
              <a:solidFill>
                <a:srgbClr val="0000FF"/>
              </a:solidFill>
            </a:endParaRPr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/>
          </a:bodyPr>
          <a:lstStyle/>
          <a:p>
            <a:pPr>
              <a:defRPr/>
            </a:pPr>
            <a:r>
              <a:rPr lang="en-US"/>
              <a:t>Week2R</a:t>
            </a:r>
            <a:r>
              <a:t> - </a:t>
            </a:r>
            <a:fld id="{628B8346-B709-406B-887E-3E0CC6DA1327}" type="slidenum">
              <a:rPr smtClean="0"/>
              <a:pPr>
                <a:defRPr/>
              </a:pPr>
              <a:t>15</a:t>
            </a:fld>
            <a:endParaRPr/>
          </a:p>
        </p:txBody>
      </p:sp>
      <p:sp>
        <p:nvSpPr>
          <p:cNvPr id="6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15" name="HighlightBackgroundShapeeee31423-879f-470c-ac44-148c4404b3a6"/>
          <p:cNvSpPr>
            <a:spLocks noChangeArrowheads="1"/>
          </p:cNvSpPr>
          <p:nvPr/>
        </p:nvSpPr>
        <p:spPr bwMode="auto">
          <a:xfrm>
            <a:off x="643719" y="1371600"/>
            <a:ext cx="8134521" cy="5074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 err="1"/>
              <a:t>FindMax</a:t>
            </a:r>
            <a:r>
              <a:rPr lang="en-US" sz="2400" dirty="0"/>
              <a:t> (Recursion): Use a function max'' (L, r) which computes the maximum among L</a:t>
            </a:r>
            <a:r>
              <a:rPr lang="en-US" sz="2400" baseline="-25000" dirty="0"/>
              <a:t>0</a:t>
            </a:r>
            <a:r>
              <a:rPr lang="en-US" sz="2400" dirty="0"/>
              <a:t>…L</a:t>
            </a:r>
            <a:r>
              <a:rPr lang="en-US" sz="2400" baseline="-25000" dirty="0"/>
              <a:t>r</a:t>
            </a:r>
            <a:r>
              <a:rPr lang="en-US" sz="2400" dirty="0"/>
              <a:t> in a given list L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3200" baseline="-250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baseline="-250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baseline="-250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baseline="-250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3200" baseline="-250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baseline="-250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baseline="-250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Let say L = {</a:t>
            </a:r>
            <a:r>
              <a:rPr lang="en-US" sz="2400" dirty="0">
                <a:solidFill>
                  <a:srgbClr val="0000FF"/>
                </a:solidFill>
              </a:rPr>
              <a:t>5, 9, 8, 1, 3, 2</a:t>
            </a:r>
            <a:r>
              <a:rPr lang="en-US" sz="2400" dirty="0"/>
              <a:t>}, Recursive Case: </a:t>
            </a:r>
            <a:r>
              <a:rPr lang="en-US" sz="2400" i="1" dirty="0"/>
              <a:t>max''(L, </a:t>
            </a:r>
            <a:r>
              <a:rPr lang="en-US" sz="2400" i="1" dirty="0">
                <a:solidFill>
                  <a:srgbClr val="0000FF"/>
                </a:solidFill>
              </a:rPr>
              <a:t>5</a:t>
            </a:r>
            <a:r>
              <a:rPr lang="en-US" sz="2400" i="1" dirty="0"/>
              <a:t>)</a:t>
            </a:r>
            <a:endParaRPr lang="en-US" sz="2400" dirty="0"/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dirty="0">
                <a:sym typeface="Wingdings" panose="05000000000000000000" pitchFamily="2" charset="2"/>
              </a:rPr>
              <a:t>0 == r (5)?  No. m is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FF0000"/>
                </a:solidFill>
              </a:rPr>
              <a:t>max'' (L, 4)</a:t>
            </a:r>
            <a:r>
              <a:rPr lang="en-US" sz="2000" dirty="0"/>
              <a:t> = 9 </a:t>
            </a:r>
            <a:r>
              <a:rPr lang="en-US" sz="2000" dirty="0">
                <a:sym typeface="Wingdings" panose="05000000000000000000" pitchFamily="2" charset="2"/>
              </a:rPr>
              <a:t> l</a:t>
            </a:r>
            <a:r>
              <a:rPr lang="en-US" sz="2000" baseline="-25000" dirty="0">
                <a:sym typeface="Wingdings" panose="05000000000000000000" pitchFamily="2" charset="2"/>
              </a:rPr>
              <a:t>4</a:t>
            </a:r>
            <a:r>
              <a:rPr lang="en-US" sz="2000" dirty="0">
                <a:sym typeface="Wingdings" panose="05000000000000000000" pitchFamily="2" charset="2"/>
              </a:rPr>
              <a:t> (2) &gt; m (9)? </a:t>
            </a:r>
            <a:br>
              <a:rPr lang="en-US" sz="2000" dirty="0">
                <a:sym typeface="Wingdings" panose="05000000000000000000" pitchFamily="2" charset="2"/>
              </a:rPr>
            </a:br>
            <a:r>
              <a:rPr lang="en-US" sz="2000" dirty="0">
                <a:sym typeface="Wingdings" panose="05000000000000000000" pitchFamily="2" charset="2"/>
              </a:rPr>
              <a:t> No. Output </a:t>
            </a:r>
            <a:r>
              <a:rPr lang="en-US" sz="2000" dirty="0">
                <a:solidFill>
                  <a:srgbClr val="0000FF"/>
                </a:solidFill>
                <a:sym typeface="Wingdings" panose="05000000000000000000" pitchFamily="2" charset="2"/>
              </a:rPr>
              <a:t>m (9).</a:t>
            </a:r>
            <a:endParaRPr lang="en-US" sz="2400" baseline="-25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18" t="4776" r="7635" b="5305"/>
          <a:stretch/>
        </p:blipFill>
        <p:spPr>
          <a:xfrm>
            <a:off x="994890" y="2219490"/>
            <a:ext cx="7432177" cy="2954796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189220" y="2289312"/>
            <a:ext cx="176784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i="1" dirty="0"/>
              <a:t>max''(L, r)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24653" y="2397778"/>
            <a:ext cx="234727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i="1"/>
              <a:t>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768587" y="3611728"/>
            <a:ext cx="982233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400" b="1" i="1"/>
              <a:t>r equals 0?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455133" y="4758818"/>
            <a:ext cx="189753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400" b="1" i="1" err="1"/>
              <a:t>l</a:t>
            </a:r>
            <a:r>
              <a:rPr lang="en-US" sz="1400" b="1" i="1" baseline="-25000" err="1"/>
              <a:t>r</a:t>
            </a:r>
            <a:endParaRPr lang="en-US" sz="1400" b="1" i="1" baseline="-25000"/>
          </a:p>
        </p:txBody>
      </p:sp>
      <p:sp>
        <p:nvSpPr>
          <p:cNvPr id="14" name="TextBox 13"/>
          <p:cNvSpPr txBox="1"/>
          <p:nvPr/>
        </p:nvSpPr>
        <p:spPr>
          <a:xfrm>
            <a:off x="3608070" y="3496386"/>
            <a:ext cx="1002030" cy="43088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b="1" i="1"/>
              <a:t>set m to </a:t>
            </a:r>
            <a:endParaRPr lang="en-US" sz="1400" b="1" i="1" baseline="-25000"/>
          </a:p>
          <a:p>
            <a:pPr algn="ctr"/>
            <a:r>
              <a:rPr lang="en-US" sz="1400" b="1" i="1"/>
              <a:t>max''(L, r-1)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408930" y="3604107"/>
            <a:ext cx="1002030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b="1" i="1"/>
              <a:t>is </a:t>
            </a:r>
            <a:r>
              <a:rPr lang="en-US" sz="1400" b="1" i="1" err="1"/>
              <a:t>l</a:t>
            </a:r>
            <a:r>
              <a:rPr lang="en-US" sz="1400" b="1" i="1" baseline="-25000" err="1"/>
              <a:t>r</a:t>
            </a:r>
            <a:r>
              <a:rPr lang="en-US" sz="1400" b="1" i="1"/>
              <a:t> &gt; m ?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CA7C86-49F0-2E05-882F-CC2BEED2C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58C335-B18D-2246-D254-406B072625E0}"/>
              </a:ext>
            </a:extLst>
          </p:cNvPr>
          <p:cNvSpPr txBox="1"/>
          <p:nvPr/>
        </p:nvSpPr>
        <p:spPr>
          <a:xfrm>
            <a:off x="2695956" y="4951401"/>
            <a:ext cx="23858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600" dirty="0">
                <a:solidFill>
                  <a:srgbClr val="000000"/>
                </a:solidFill>
                <a:latin typeface="+mj-lt"/>
                <a:ea typeface="Roboto"/>
                <a:cs typeface="Courier New" panose="02070309020205020404" pitchFamily="49" charset="0"/>
              </a:rPr>
              <a:t>l</a:t>
            </a:r>
            <a:r>
              <a:rPr lang="en-US" altLang="en-US" sz="1600" baseline="-25000" dirty="0">
                <a:solidFill>
                  <a:srgbClr val="000000"/>
                </a:solidFill>
                <a:latin typeface="+mj-lt"/>
                <a:ea typeface="Roboto"/>
                <a:cs typeface="Courier New" panose="02070309020205020404" pitchFamily="49" charset="0"/>
              </a:rPr>
              <a:t>0</a:t>
            </a:r>
            <a:r>
              <a:rPr lang="en-US" altLang="en-US" sz="1600" dirty="0">
                <a:solidFill>
                  <a:srgbClr val="000000"/>
                </a:solidFill>
                <a:latin typeface="+mj-lt"/>
                <a:ea typeface="Roboto"/>
                <a:cs typeface="Courier New" panose="02070309020205020404" pitchFamily="49" charset="0"/>
              </a:rPr>
              <a:t>,   l</a:t>
            </a:r>
            <a:r>
              <a:rPr lang="en-US" altLang="en-US" sz="1600" baseline="-25000" dirty="0">
                <a:solidFill>
                  <a:srgbClr val="000000"/>
                </a:solidFill>
                <a:latin typeface="+mj-lt"/>
                <a:ea typeface="Roboto"/>
                <a:cs typeface="Courier New" panose="02070309020205020404" pitchFamily="49" charset="0"/>
              </a:rPr>
              <a:t>1</a:t>
            </a:r>
            <a:r>
              <a:rPr lang="en-US" altLang="en-US" sz="1600" dirty="0">
                <a:solidFill>
                  <a:srgbClr val="000000"/>
                </a:solidFill>
                <a:latin typeface="+mj-lt"/>
                <a:ea typeface="Roboto"/>
                <a:cs typeface="Courier New" panose="02070309020205020404" pitchFamily="49" charset="0"/>
              </a:rPr>
              <a:t> ,  l</a:t>
            </a:r>
            <a:r>
              <a:rPr lang="en-US" altLang="en-US" sz="1600" baseline="-25000" dirty="0">
                <a:solidFill>
                  <a:srgbClr val="000000"/>
                </a:solidFill>
                <a:latin typeface="+mj-lt"/>
                <a:ea typeface="Roboto"/>
                <a:cs typeface="Courier New" panose="02070309020205020404" pitchFamily="49" charset="0"/>
              </a:rPr>
              <a:t>2</a:t>
            </a:r>
            <a:r>
              <a:rPr lang="en-US" altLang="en-US" sz="1600" dirty="0">
                <a:solidFill>
                  <a:srgbClr val="000000"/>
                </a:solidFill>
                <a:latin typeface="+mj-lt"/>
                <a:ea typeface="Roboto"/>
                <a:cs typeface="Courier New" panose="02070309020205020404" pitchFamily="49" charset="0"/>
              </a:rPr>
              <a:t>,  l</a:t>
            </a:r>
            <a:r>
              <a:rPr lang="en-US" altLang="en-US" sz="1600" baseline="-25000" dirty="0">
                <a:solidFill>
                  <a:srgbClr val="000000"/>
                </a:solidFill>
                <a:latin typeface="+mj-lt"/>
                <a:ea typeface="Roboto"/>
                <a:cs typeface="Courier New" panose="02070309020205020404" pitchFamily="49" charset="0"/>
              </a:rPr>
              <a:t>3</a:t>
            </a:r>
            <a:r>
              <a:rPr lang="en-US" altLang="en-US" sz="1600" dirty="0">
                <a:solidFill>
                  <a:srgbClr val="000000"/>
                </a:solidFill>
                <a:latin typeface="+mj-lt"/>
                <a:ea typeface="Roboto"/>
                <a:cs typeface="Courier New" panose="02070309020205020404" pitchFamily="49" charset="0"/>
              </a:rPr>
              <a:t>,   l</a:t>
            </a:r>
            <a:r>
              <a:rPr lang="en-US" altLang="en-US" sz="1600" baseline="-25000" dirty="0">
                <a:solidFill>
                  <a:srgbClr val="000000"/>
                </a:solidFill>
                <a:latin typeface="+mj-lt"/>
                <a:ea typeface="Roboto"/>
                <a:cs typeface="Courier New" panose="02070309020205020404" pitchFamily="49" charset="0"/>
              </a:rPr>
              <a:t>4</a:t>
            </a:r>
            <a:r>
              <a:rPr lang="en-US" altLang="en-US" sz="1600" dirty="0">
                <a:solidFill>
                  <a:srgbClr val="000000"/>
                </a:solidFill>
                <a:latin typeface="+mj-lt"/>
                <a:ea typeface="Roboto"/>
                <a:cs typeface="Courier New" panose="02070309020205020404" pitchFamily="49" charset="0"/>
              </a:rPr>
              <a:t>,   l</a:t>
            </a:r>
            <a:r>
              <a:rPr lang="en-US" altLang="en-US" sz="1600" baseline="-25000" dirty="0">
                <a:solidFill>
                  <a:srgbClr val="000000"/>
                </a:solidFill>
                <a:latin typeface="+mj-lt"/>
                <a:ea typeface="Roboto"/>
                <a:cs typeface="Courier New" panose="02070309020205020404" pitchFamily="49" charset="0"/>
              </a:rPr>
              <a:t>5</a:t>
            </a:r>
            <a:endParaRPr lang="en-SG" sz="16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3AF87D6-C49E-C80C-8115-9B4EC23D00BF}"/>
              </a:ext>
            </a:extLst>
          </p:cNvPr>
          <p:cNvSpPr/>
          <p:nvPr/>
        </p:nvSpPr>
        <p:spPr>
          <a:xfrm>
            <a:off x="5780786" y="5673345"/>
            <a:ext cx="2372614" cy="4464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0B80435-B51C-5B8D-9286-0EDB5F7BD40B}"/>
              </a:ext>
            </a:extLst>
          </p:cNvPr>
          <p:cNvSpPr/>
          <p:nvPr/>
        </p:nvSpPr>
        <p:spPr>
          <a:xfrm>
            <a:off x="1546225" y="6057951"/>
            <a:ext cx="2372614" cy="4464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50416855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2" name="Footer Placeholder 4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dirty="0"/>
              <a:t>CS1010: Programming Methodology</a:t>
            </a:r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/>
          </a:bodyPr>
          <a:lstStyle/>
          <a:p>
            <a:pPr>
              <a:defRPr/>
            </a:pPr>
            <a:r>
              <a:rPr lang="en-US"/>
              <a:t>Week2R</a:t>
            </a:r>
            <a:r>
              <a:t> - </a:t>
            </a:r>
            <a:fld id="{628B8346-B709-406B-887E-3E0CC6DA1327}" type="slidenum">
              <a:rPr smtClean="0"/>
              <a:pPr>
                <a:defRPr/>
              </a:pPr>
              <a:t>16</a:t>
            </a:fld>
            <a:endParaRPr/>
          </a:p>
        </p:txBody>
      </p:sp>
      <p:sp>
        <p:nvSpPr>
          <p:cNvPr id="6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5559FAD6-9EC8-66CC-0392-5BA95B51D9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4000" dirty="0">
                <a:solidFill>
                  <a:srgbClr val="0000FF"/>
                </a:solidFill>
              </a:rPr>
              <a:t>(Variable) Type declaration</a:t>
            </a:r>
            <a:endParaRPr lang="en-GB" dirty="0">
              <a:solidFill>
                <a:srgbClr val="0000FF"/>
              </a:solidFill>
            </a:endParaRPr>
          </a:p>
        </p:txBody>
      </p:sp>
      <p:sp>
        <p:nvSpPr>
          <p:cNvPr id="8" name="HighlightTextShape201406241503265130">
            <a:extLst>
              <a:ext uri="{FF2B5EF4-FFF2-40B4-BE49-F238E27FC236}">
                <a16:creationId xmlns:a16="http://schemas.microsoft.com/office/drawing/2014/main" id="{983219B3-28BE-D7AB-1770-80EEBBFA4C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319" y="1219200"/>
            <a:ext cx="8195481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/>
              <a:t>Type declaration </a:t>
            </a:r>
            <a:r>
              <a:rPr lang="en-US" sz="2800" dirty="0">
                <a:solidFill>
                  <a:srgbClr val="0000FF"/>
                </a:solidFill>
              </a:rPr>
              <a:t>for variables (before use)</a:t>
            </a:r>
            <a:r>
              <a:rPr lang="en-US" sz="2800" dirty="0"/>
              <a:t> is compulsory in C so that the computer can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>
                <a:solidFill>
                  <a:srgbClr val="0000FF"/>
                </a:solidFill>
              </a:rPr>
              <a:t>Allocate</a:t>
            </a:r>
            <a:r>
              <a:rPr lang="en-US" sz="2400" dirty="0"/>
              <a:t> the right number of bits in memory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>
                <a:solidFill>
                  <a:srgbClr val="0000FF"/>
                </a:solidFill>
              </a:rPr>
              <a:t>Handle</a:t>
            </a:r>
            <a:r>
              <a:rPr lang="en-US" sz="2400" dirty="0"/>
              <a:t> the value accordingly</a:t>
            </a:r>
          </a:p>
          <a:p>
            <a:pPr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</a:pPr>
            <a:r>
              <a:rPr lang="en-US" sz="2800" dirty="0"/>
              <a:t> </a:t>
            </a:r>
            <a:endParaRPr lang="en-US" sz="12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/>
              <a:t>Examples of type declarations in C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>
              <a:solidFill>
                <a:srgbClr val="0000FF"/>
              </a:solidFill>
            </a:endParaRPr>
          </a:p>
          <a:p>
            <a:pPr marL="1257300" lvl="2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432292B-3090-02E3-DCC3-38CE2A90AE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2108277"/>
              </p:ext>
            </p:extLst>
          </p:nvPr>
        </p:nvGraphicFramePr>
        <p:xfrm>
          <a:off x="952500" y="4453709"/>
          <a:ext cx="687977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9943">
                  <a:extLst>
                    <a:ext uri="{9D8B030D-6E8A-4147-A177-3AD203B41FA5}">
                      <a16:colId xmlns:a16="http://schemas.microsoft.com/office/drawing/2014/main" val="3670011442"/>
                    </a:ext>
                  </a:extLst>
                </a:gridCol>
                <a:gridCol w="2024743">
                  <a:extLst>
                    <a:ext uri="{9D8B030D-6E8A-4147-A177-3AD203B41FA5}">
                      <a16:colId xmlns:a16="http://schemas.microsoft.com/office/drawing/2014/main" val="896197357"/>
                    </a:ext>
                  </a:extLst>
                </a:gridCol>
                <a:gridCol w="1415143">
                  <a:extLst>
                    <a:ext uri="{9D8B030D-6E8A-4147-A177-3AD203B41FA5}">
                      <a16:colId xmlns:a16="http://schemas.microsoft.com/office/drawing/2014/main" val="1686917087"/>
                    </a:ext>
                  </a:extLst>
                </a:gridCol>
                <a:gridCol w="1719943">
                  <a:extLst>
                    <a:ext uri="{9D8B030D-6E8A-4147-A177-3AD203B41FA5}">
                      <a16:colId xmlns:a16="http://schemas.microsoft.com/office/drawing/2014/main" val="25974787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Declaration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Variable Name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Size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For storing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062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>
                          <a:solidFill>
                            <a:srgbClr val="0000FF"/>
                          </a:solidFill>
                        </a:rPr>
                        <a:t>long</a:t>
                      </a:r>
                      <a:r>
                        <a:rPr lang="en-SG" dirty="0"/>
                        <a:t> value;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 bytes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 integer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47811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00FF"/>
                          </a:solidFill>
                        </a:rPr>
                        <a:t>char </a:t>
                      </a:r>
                      <a:r>
                        <a:rPr lang="en-US" sz="1800" dirty="0" err="1"/>
                        <a:t>ch</a:t>
                      </a:r>
                      <a:r>
                        <a:rPr lang="en-SG" dirty="0"/>
                        <a:t>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ch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byte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character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2161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FF"/>
                          </a:solidFill>
                        </a:rPr>
                        <a:t>double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ave</a:t>
                      </a:r>
                      <a:r>
                        <a:rPr lang="en-US" dirty="0"/>
                        <a:t>;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ave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 bytes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real number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28755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4392134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/>
          </a:bodyPr>
          <a:lstStyle/>
          <a:p>
            <a:pPr>
              <a:defRPr/>
            </a:pPr>
            <a:r>
              <a:rPr lang="en-US"/>
              <a:t>Week2R - </a:t>
            </a:r>
            <a:fld id="{F7EC234A-9094-4BB8-9EA4-75ECDA8A365B}" type="slidenum">
              <a:rPr lang="en-US"/>
              <a:pPr>
                <a:defRPr/>
              </a:pPr>
              <a:t>17</a:t>
            </a:fld>
            <a:endParaRPr lang="en-US"/>
          </a:p>
        </p:txBody>
      </p:sp>
      <p:sp>
        <p:nvSpPr>
          <p:cNvPr id="6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8" name="HighlightTextShape201406241503265130"/>
          <p:cNvSpPr>
            <a:spLocks noChangeArrowheads="1"/>
          </p:cNvSpPr>
          <p:nvPr/>
        </p:nvSpPr>
        <p:spPr bwMode="auto">
          <a:xfrm>
            <a:off x="1341033" y="686470"/>
            <a:ext cx="6469467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0000"/>
            </a:pPr>
            <a:r>
              <a:rPr lang="en-US" sz="4000"/>
              <a:t>Practice the </a:t>
            </a:r>
            <a:r>
              <a:rPr lang="en-US" sz="4000">
                <a:solidFill>
                  <a:srgbClr val="0000FF"/>
                </a:solidFill>
              </a:rPr>
              <a:t>problem-solving process and techniques</a:t>
            </a:r>
            <a:r>
              <a:rPr lang="en-US" sz="4000"/>
              <a:t>.</a:t>
            </a:r>
            <a:endParaRPr lang="en-GB" sz="2800"/>
          </a:p>
        </p:txBody>
      </p:sp>
      <p:sp>
        <p:nvSpPr>
          <p:cNvPr id="11" name="HighlightTextShape201406241503265130"/>
          <p:cNvSpPr>
            <a:spLocks noChangeArrowheads="1"/>
          </p:cNvSpPr>
          <p:nvPr/>
        </p:nvSpPr>
        <p:spPr bwMode="auto">
          <a:xfrm>
            <a:off x="380004" y="4482858"/>
            <a:ext cx="8391524" cy="1495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0000"/>
            </a:pPr>
            <a:r>
              <a:rPr lang="en-US" sz="4000">
                <a:solidFill>
                  <a:srgbClr val="0000FF"/>
                </a:solidFill>
              </a:rPr>
              <a:t>Know</a:t>
            </a:r>
            <a:r>
              <a:rPr lang="en-US" sz="4000"/>
              <a:t> </a:t>
            </a:r>
            <a:r>
              <a:rPr lang="en-US" sz="4000">
                <a:solidFill>
                  <a:srgbClr val="0000FF"/>
                </a:solidFill>
              </a:rPr>
              <a:t>the</a:t>
            </a:r>
            <a:r>
              <a:rPr lang="en-US" sz="4000"/>
              <a:t> </a:t>
            </a:r>
            <a:r>
              <a:rPr lang="en-US" sz="4000">
                <a:solidFill>
                  <a:srgbClr val="0000FF"/>
                </a:solidFill>
              </a:rPr>
              <a:t>types of your variables </a:t>
            </a:r>
            <a:br>
              <a:rPr lang="en-US" sz="4000">
                <a:solidFill>
                  <a:srgbClr val="0000FF"/>
                </a:solidFill>
              </a:rPr>
            </a:br>
            <a:r>
              <a:rPr lang="en-US" sz="4000">
                <a:solidFill>
                  <a:srgbClr val="0000FF"/>
                </a:solidFill>
              </a:rPr>
              <a:t>and declare them before use </a:t>
            </a:r>
            <a:br>
              <a:rPr lang="en-US" sz="4000">
                <a:solidFill>
                  <a:srgbClr val="0000FF"/>
                </a:solidFill>
              </a:rPr>
            </a:br>
            <a:r>
              <a:rPr lang="en-US" sz="4000"/>
              <a:t>in a C program.</a:t>
            </a:r>
            <a:endParaRPr lang="en-GB" sz="400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B0BA904-4A96-9C3B-C2E1-556DDB371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  <p:sp>
        <p:nvSpPr>
          <p:cNvPr id="3" name="HighlightTextShape201406241503265130">
            <a:extLst>
              <a:ext uri="{FF2B5EF4-FFF2-40B4-BE49-F238E27FC236}">
                <a16:creationId xmlns:a16="http://schemas.microsoft.com/office/drawing/2014/main" id="{312B4058-B062-CCD9-9B7C-7B82762AD0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1033" y="3266149"/>
            <a:ext cx="6469467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0000"/>
            </a:pPr>
            <a:r>
              <a:rPr lang="en-US" sz="4000"/>
              <a:t>Get started with </a:t>
            </a:r>
            <a:r>
              <a:rPr lang="en-US" sz="4000">
                <a:solidFill>
                  <a:srgbClr val="0000FF"/>
                </a:solidFill>
              </a:rPr>
              <a:t>recursion</a:t>
            </a:r>
            <a:r>
              <a:rPr lang="en-US" sz="4000"/>
              <a:t>.</a:t>
            </a:r>
          </a:p>
          <a:p>
            <a:pPr marL="288925" indent="-288925" algn="ctr" eaLnBrk="1" hangingPunct="1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0000"/>
              <a:buFont typeface="Wingdings" pitchFamily="2" charset="2"/>
              <a:buChar char="§"/>
            </a:pPr>
            <a:endParaRPr lang="en-GB" sz="280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116251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/>
              <a:t>Week2R</a:t>
            </a:r>
            <a:r>
              <a:t> - </a:t>
            </a:r>
            <a:fld id="{628B8346-B709-406B-887E-3E0CC6DA1327}" type="slidenum">
              <a:rPr smtClean="0"/>
              <a:pPr>
                <a:defRPr/>
              </a:pPr>
              <a:t>2</a:t>
            </a:fld>
            <a:endParaRPr/>
          </a:p>
        </p:txBody>
      </p:sp>
      <p:sp>
        <p:nvSpPr>
          <p:cNvPr id="6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ED1E65-4FB4-4897-E7B8-459A82C61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81ED45D-1370-19CD-79E8-C0B308CDA5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41134" y="445546"/>
            <a:ext cx="5595851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>
                <a:solidFill>
                  <a:srgbClr val="0000FF"/>
                </a:solidFill>
              </a:rPr>
              <a:t>Problem Solving Process</a:t>
            </a:r>
          </a:p>
        </p:txBody>
      </p:sp>
      <p:grpSp>
        <p:nvGrpSpPr>
          <p:cNvPr id="7" name="[Group 28]">
            <a:extLst>
              <a:ext uri="{FF2B5EF4-FFF2-40B4-BE49-F238E27FC236}">
                <a16:creationId xmlns:a16="http://schemas.microsoft.com/office/drawing/2014/main" id="{729C1C90-D8F7-D442-C785-2C66029FA988}"/>
              </a:ext>
            </a:extLst>
          </p:cNvPr>
          <p:cNvGrpSpPr/>
          <p:nvPr/>
        </p:nvGrpSpPr>
        <p:grpSpPr>
          <a:xfrm>
            <a:off x="2895600" y="1377278"/>
            <a:ext cx="3854488" cy="4406263"/>
            <a:chOff x="2895600" y="1377278"/>
            <a:chExt cx="3854488" cy="4406263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F2E7442-0D41-55B0-E572-45015EBADB60}"/>
                </a:ext>
              </a:extLst>
            </p:cNvPr>
            <p:cNvSpPr txBox="1"/>
            <p:nvPr/>
          </p:nvSpPr>
          <p:spPr bwMode="auto">
            <a:xfrm>
              <a:off x="2903851" y="1377278"/>
              <a:ext cx="2768009" cy="523220"/>
            </a:xfrm>
            <a:prstGeom prst="rect">
              <a:avLst/>
            </a:prstGeom>
            <a:gradFill flip="none" rotWithShape="1">
              <a:gsLst>
                <a:gs pos="0">
                  <a:srgbClr val="9900CC">
                    <a:shade val="30000"/>
                    <a:satMod val="115000"/>
                  </a:srgbClr>
                </a:gs>
                <a:gs pos="50000">
                  <a:srgbClr val="CC00FF"/>
                </a:gs>
                <a:gs pos="100000">
                  <a:srgbClr val="CC66FF"/>
                </a:gs>
              </a:gsLst>
              <a:lin ang="2700000" scaled="1"/>
              <a:tileRect/>
            </a:gra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sz="2800">
                  <a:solidFill>
                    <a:srgbClr val="FFFFFF"/>
                  </a:solidFill>
                </a:rPr>
                <a:t>Analysis</a:t>
              </a:r>
              <a:endParaRPr lang="en-SG" sz="2800">
                <a:solidFill>
                  <a:srgbClr val="FFFFFF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A19C1CA-1EE7-953B-538D-4B46BB3E368F}"/>
                </a:ext>
              </a:extLst>
            </p:cNvPr>
            <p:cNvSpPr txBox="1"/>
            <p:nvPr/>
          </p:nvSpPr>
          <p:spPr bwMode="auto">
            <a:xfrm>
              <a:off x="2895600" y="2656034"/>
              <a:ext cx="2784511" cy="523220"/>
            </a:xfrm>
            <a:prstGeom prst="rect">
              <a:avLst/>
            </a:prstGeom>
            <a:gradFill flip="none" rotWithShape="1">
              <a:gsLst>
                <a:gs pos="0">
                  <a:srgbClr val="006600"/>
                </a:gs>
                <a:gs pos="50000">
                  <a:srgbClr val="00CC00"/>
                </a:gs>
                <a:gs pos="100000">
                  <a:srgbClr val="92D050"/>
                </a:gs>
              </a:gsLst>
              <a:lin ang="2700000" scaled="1"/>
              <a:tileRect/>
            </a:gra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sz="2800">
                  <a:solidFill>
                    <a:srgbClr val="FFFFFF"/>
                  </a:solidFill>
                </a:rPr>
                <a:t>Design</a:t>
              </a:r>
              <a:endParaRPr lang="en-SG" sz="2800">
                <a:solidFill>
                  <a:srgbClr val="FFFFFF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CAA6904-6F28-EF0A-4E0E-4F8212BA4F4F}"/>
                </a:ext>
              </a:extLst>
            </p:cNvPr>
            <p:cNvSpPr txBox="1"/>
            <p:nvPr/>
          </p:nvSpPr>
          <p:spPr bwMode="auto">
            <a:xfrm>
              <a:off x="2918632" y="3963128"/>
              <a:ext cx="2738446" cy="523220"/>
            </a:xfrm>
            <a:prstGeom prst="rect">
              <a:avLst/>
            </a:prstGeom>
            <a:gradFill>
              <a:gsLst>
                <a:gs pos="0">
                  <a:srgbClr val="000099"/>
                </a:gs>
                <a:gs pos="50000">
                  <a:srgbClr val="3333FF"/>
                </a:gs>
                <a:gs pos="100000">
                  <a:srgbClr val="99CCFF"/>
                </a:gs>
              </a:gsLst>
              <a:lin ang="2700000" scaled="1"/>
            </a:gra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sz="2800">
                  <a:solidFill>
                    <a:srgbClr val="FFFFFF"/>
                  </a:solidFill>
                </a:rPr>
                <a:t>Implementation</a:t>
              </a:r>
              <a:endParaRPr lang="en-SG" sz="2800">
                <a:solidFill>
                  <a:srgbClr val="FFFFFF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0BD9849-F12D-BBF6-7642-78C59140CD34}"/>
                </a:ext>
              </a:extLst>
            </p:cNvPr>
            <p:cNvSpPr txBox="1"/>
            <p:nvPr/>
          </p:nvSpPr>
          <p:spPr bwMode="auto">
            <a:xfrm>
              <a:off x="2904300" y="5260321"/>
              <a:ext cx="2767111" cy="523220"/>
            </a:xfrm>
            <a:prstGeom prst="rect">
              <a:avLst/>
            </a:prstGeom>
            <a:gradFill flip="none" rotWithShape="1">
              <a:gsLst>
                <a:gs pos="0">
                  <a:srgbClr val="FF0000"/>
                </a:gs>
                <a:gs pos="50000">
                  <a:srgbClr val="FF6600"/>
                </a:gs>
                <a:gs pos="100000">
                  <a:srgbClr val="FF9966"/>
                </a:gs>
              </a:gsLst>
              <a:lin ang="2700000" scaled="1"/>
              <a:tileRect/>
            </a:gra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sz="2800">
                  <a:solidFill>
                    <a:srgbClr val="FFFFFF"/>
                  </a:solidFill>
                </a:rPr>
                <a:t>Testing</a:t>
              </a:r>
              <a:endParaRPr lang="en-SG" sz="2800">
                <a:solidFill>
                  <a:srgbClr val="FFFFFF"/>
                </a:solidFill>
              </a:endParaRP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B1A38562-1EFA-A474-3136-C8A281DFE3A6}"/>
                </a:ext>
              </a:extLst>
            </p:cNvPr>
            <p:cNvCxnSpPr>
              <a:cxnSpLocks noChangeShapeType="1"/>
              <a:stCxn id="8" idx="2"/>
              <a:endCxn id="9" idx="0"/>
            </p:cNvCxnSpPr>
            <p:nvPr/>
          </p:nvCxnSpPr>
          <p:spPr bwMode="auto">
            <a:xfrm>
              <a:off x="4287856" y="1900498"/>
              <a:ext cx="0" cy="755536"/>
            </a:xfrm>
            <a:prstGeom prst="straightConnector1">
              <a:avLst/>
            </a:prstGeom>
            <a:noFill/>
            <a:ln w="38100" cap="sq" algn="ctr">
              <a:solidFill>
                <a:srgbClr val="660066"/>
              </a:solidFill>
              <a:round/>
              <a:headEnd type="triangle" w="lg" len="med"/>
              <a:tailEnd type="triangle" w="lg" len="med"/>
            </a:ln>
          </p:spPr>
        </p:cxnSp>
        <p:cxnSp>
          <p:nvCxnSpPr>
            <p:cNvPr id="14" name="Straight Arrow Connector 14">
              <a:extLst>
                <a:ext uri="{FF2B5EF4-FFF2-40B4-BE49-F238E27FC236}">
                  <a16:creationId xmlns:a16="http://schemas.microsoft.com/office/drawing/2014/main" id="{7E07DDD8-2780-D45B-DC44-45569882DCE6}"/>
                </a:ext>
              </a:extLst>
            </p:cNvPr>
            <p:cNvCxnSpPr>
              <a:cxnSpLocks noChangeShapeType="1"/>
              <a:stCxn id="9" idx="2"/>
              <a:endCxn id="11" idx="0"/>
            </p:cNvCxnSpPr>
            <p:nvPr/>
          </p:nvCxnSpPr>
          <p:spPr bwMode="auto">
            <a:xfrm flipH="1">
              <a:off x="4287855" y="3179254"/>
              <a:ext cx="1" cy="783874"/>
            </a:xfrm>
            <a:prstGeom prst="straightConnector1">
              <a:avLst/>
            </a:prstGeom>
            <a:noFill/>
            <a:ln w="38100" cap="sq" algn="ctr">
              <a:solidFill>
                <a:srgbClr val="660066"/>
              </a:solidFill>
              <a:round/>
              <a:headEnd type="triangle" w="lg" len="med"/>
              <a:tailEnd type="triangle" w="lg" len="med"/>
            </a:ln>
          </p:spPr>
        </p:cxnSp>
        <p:cxnSp>
          <p:nvCxnSpPr>
            <p:cNvPr id="15" name="Straight Arrow Connector 15">
              <a:extLst>
                <a:ext uri="{FF2B5EF4-FFF2-40B4-BE49-F238E27FC236}">
                  <a16:creationId xmlns:a16="http://schemas.microsoft.com/office/drawing/2014/main" id="{9441EB29-655B-3B19-6BF6-3FE4AED6B4F2}"/>
                </a:ext>
              </a:extLst>
            </p:cNvPr>
            <p:cNvCxnSpPr>
              <a:cxnSpLocks noChangeShapeType="1"/>
              <a:stCxn id="11" idx="2"/>
              <a:endCxn id="12" idx="0"/>
            </p:cNvCxnSpPr>
            <p:nvPr/>
          </p:nvCxnSpPr>
          <p:spPr bwMode="auto">
            <a:xfrm>
              <a:off x="4287855" y="4486348"/>
              <a:ext cx="1" cy="773973"/>
            </a:xfrm>
            <a:prstGeom prst="straightConnector1">
              <a:avLst/>
            </a:prstGeom>
            <a:noFill/>
            <a:ln w="38100" cap="sq" algn="ctr">
              <a:solidFill>
                <a:srgbClr val="660066"/>
              </a:solidFill>
              <a:round/>
              <a:headEnd type="triangle" w="lg" len="med"/>
              <a:tailEnd type="triangle" w="lg" len="med"/>
            </a:ln>
          </p:spPr>
        </p:cxnSp>
        <p:cxnSp>
          <p:nvCxnSpPr>
            <p:cNvPr id="16" name="Straight Connector 26">
              <a:extLst>
                <a:ext uri="{FF2B5EF4-FFF2-40B4-BE49-F238E27FC236}">
                  <a16:creationId xmlns:a16="http://schemas.microsoft.com/office/drawing/2014/main" id="{4EBD8CEA-B6BC-AE50-2CC9-35B2B502EE1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662710" y="4202706"/>
              <a:ext cx="593714" cy="22032"/>
            </a:xfrm>
            <a:prstGeom prst="line">
              <a:avLst/>
            </a:prstGeom>
            <a:noFill/>
            <a:ln w="381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17" name="Straight Connector 29">
              <a:extLst>
                <a:ext uri="{FF2B5EF4-FFF2-40B4-BE49-F238E27FC236}">
                  <a16:creationId xmlns:a16="http://schemas.microsoft.com/office/drawing/2014/main" id="{EBC33E51-8C51-1245-CE4B-0BC5049DA14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6256424" y="1821677"/>
              <a:ext cx="0" cy="2403061"/>
            </a:xfrm>
            <a:prstGeom prst="line">
              <a:avLst/>
            </a:prstGeom>
            <a:noFill/>
            <a:ln w="381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18" name="Straight Connector 31">
              <a:extLst>
                <a:ext uri="{FF2B5EF4-FFF2-40B4-BE49-F238E27FC236}">
                  <a16:creationId xmlns:a16="http://schemas.microsoft.com/office/drawing/2014/main" id="{E8FCCAC6-98AA-EF26-A16B-A35D921F4D5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5747828" y="1821677"/>
              <a:ext cx="508596" cy="0"/>
            </a:xfrm>
            <a:prstGeom prst="line">
              <a:avLst/>
            </a:prstGeom>
            <a:noFill/>
            <a:ln w="38100" cap="sq" algn="ctr">
              <a:solidFill>
                <a:schemeClr val="tx1"/>
              </a:solidFill>
              <a:round/>
              <a:headEnd type="none" w="lg" len="med"/>
              <a:tailEnd type="triangle" w="lg" len="med"/>
            </a:ln>
          </p:spPr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74F56F0-EA0C-E2E2-8425-23D7F4986A2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747828" y="5615139"/>
              <a:ext cx="748649" cy="0"/>
            </a:xfrm>
            <a:prstGeom prst="line">
              <a:avLst/>
            </a:prstGeom>
            <a:noFill/>
            <a:ln w="38100" cap="sq" algn="ctr">
              <a:solidFill>
                <a:srgbClr val="006600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20" name="Straight Connector 37">
              <a:extLst>
                <a:ext uri="{FF2B5EF4-FFF2-40B4-BE49-F238E27FC236}">
                  <a16:creationId xmlns:a16="http://schemas.microsoft.com/office/drawing/2014/main" id="{730A3B7B-6C64-3F49-BD51-EA6ADE41810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6496477" y="1586719"/>
              <a:ext cx="0" cy="4028421"/>
            </a:xfrm>
            <a:prstGeom prst="line">
              <a:avLst/>
            </a:prstGeom>
            <a:noFill/>
            <a:ln w="38100" cap="sq" algn="ctr">
              <a:solidFill>
                <a:srgbClr val="006600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21" name="Straight Connector 41">
              <a:extLst>
                <a:ext uri="{FF2B5EF4-FFF2-40B4-BE49-F238E27FC236}">
                  <a16:creationId xmlns:a16="http://schemas.microsoft.com/office/drawing/2014/main" id="{1F8E9ED0-DCBB-48B8-F1DB-7B73ED3F736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5734096" y="1586719"/>
              <a:ext cx="762381" cy="0"/>
            </a:xfrm>
            <a:prstGeom prst="line">
              <a:avLst/>
            </a:prstGeom>
            <a:noFill/>
            <a:ln w="38100" cap="sq" algn="ctr">
              <a:solidFill>
                <a:srgbClr val="006600"/>
              </a:solidFill>
              <a:round/>
              <a:headEnd type="none" w="lg" len="med"/>
              <a:tailEnd type="triangle" w="lg" len="med"/>
            </a:ln>
          </p:spPr>
        </p:cxnSp>
        <p:cxnSp>
          <p:nvCxnSpPr>
            <p:cNvPr id="22" name="Straight Connector 48">
              <a:extLst>
                <a:ext uri="{FF2B5EF4-FFF2-40B4-BE49-F238E27FC236}">
                  <a16:creationId xmlns:a16="http://schemas.microsoft.com/office/drawing/2014/main" id="{294A1D9B-4BFB-7B9C-22C9-B501C3EC870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734096" y="5404614"/>
              <a:ext cx="1008546" cy="0"/>
            </a:xfrm>
            <a:prstGeom prst="line">
              <a:avLst/>
            </a:prstGeom>
            <a:noFill/>
            <a:ln w="38100" cap="sq" algn="ctr">
              <a:solidFill>
                <a:srgbClr val="800000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23" name="Straight Connector 50">
              <a:extLst>
                <a:ext uri="{FF2B5EF4-FFF2-40B4-BE49-F238E27FC236}">
                  <a16:creationId xmlns:a16="http://schemas.microsoft.com/office/drawing/2014/main" id="{5C6ACBB3-764B-7476-47BA-15515430992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6742642" y="2930525"/>
              <a:ext cx="7446" cy="2474089"/>
            </a:xfrm>
            <a:prstGeom prst="line">
              <a:avLst/>
            </a:prstGeom>
            <a:noFill/>
            <a:ln w="38100" cap="sq" algn="ctr">
              <a:solidFill>
                <a:srgbClr val="800000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24" name="Straight Connector 52">
              <a:extLst>
                <a:ext uri="{FF2B5EF4-FFF2-40B4-BE49-F238E27FC236}">
                  <a16:creationId xmlns:a16="http://schemas.microsoft.com/office/drawing/2014/main" id="{B6DE55DD-332F-330D-5F8E-F460D9F3A6C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5762761" y="2930525"/>
              <a:ext cx="987327" cy="0"/>
            </a:xfrm>
            <a:prstGeom prst="line">
              <a:avLst/>
            </a:prstGeom>
            <a:noFill/>
            <a:ln w="38100" cap="sq" algn="ctr">
              <a:solidFill>
                <a:srgbClr val="800000"/>
              </a:solidFill>
              <a:round/>
              <a:headEnd type="none" w="lg" len="med"/>
              <a:tailEnd type="triangle" w="lg" len="med"/>
            </a:ln>
          </p:spPr>
        </p:cxnSp>
      </p:grpSp>
      <p:sp>
        <p:nvSpPr>
          <p:cNvPr id="25" name="[TextBox 28]">
            <a:extLst>
              <a:ext uri="{FF2B5EF4-FFF2-40B4-BE49-F238E27FC236}">
                <a16:creationId xmlns:a16="http://schemas.microsoft.com/office/drawing/2014/main" id="{BB4ADBA3-F31C-4EEF-255D-616FAC993B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4825" y="2265362"/>
            <a:ext cx="2060575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3200" i="1">
                <a:solidFill>
                  <a:srgbClr val="C00000"/>
                </a:solidFill>
                <a:latin typeface="+mn-lt"/>
                <a:cs typeface="Andalus" pitchFamily="18" charset="-78"/>
              </a:rPr>
              <a:t>Iterative process</a:t>
            </a:r>
          </a:p>
        </p:txBody>
      </p:sp>
      <p:sp>
        <p:nvSpPr>
          <p:cNvPr id="26" name="Rectangle 2">
            <a:extLst>
              <a:ext uri="{FF2B5EF4-FFF2-40B4-BE49-F238E27FC236}">
                <a16:creationId xmlns:a16="http://schemas.microsoft.com/office/drawing/2014/main" id="{502C6C93-1375-C843-5360-A0512D734A8E}"/>
              </a:ext>
            </a:extLst>
          </p:cNvPr>
          <p:cNvSpPr txBox="1">
            <a:spLocks noChangeArrowheads="1"/>
          </p:cNvSpPr>
          <p:nvPr/>
        </p:nvSpPr>
        <p:spPr>
          <a:xfrm>
            <a:off x="631334" y="459474"/>
            <a:ext cx="2981538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GB" sz="3600">
                <a:solidFill>
                  <a:srgbClr val="0000FF"/>
                </a:solidFill>
              </a:rPr>
              <a:t>Algorithmic</a:t>
            </a:r>
          </a:p>
        </p:txBody>
      </p:sp>
      <p:sp>
        <p:nvSpPr>
          <p:cNvPr id="27" name="[TextBox 24]">
            <a:extLst>
              <a:ext uri="{FF2B5EF4-FFF2-40B4-BE49-F238E27FC236}">
                <a16:creationId xmlns:a16="http://schemas.microsoft.com/office/drawing/2014/main" id="{BD1CA860-7C9B-D466-7C3B-D05581CC21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7683" y="1110064"/>
            <a:ext cx="22098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400" i="1">
                <a:latin typeface="Calibri" pitchFamily="34" charset="0"/>
              </a:rPr>
              <a:t>Determine problem features</a:t>
            </a:r>
          </a:p>
        </p:txBody>
      </p:sp>
      <p:sp>
        <p:nvSpPr>
          <p:cNvPr id="28" name="[TextBox 25]">
            <a:extLst>
              <a:ext uri="{FF2B5EF4-FFF2-40B4-BE49-F238E27FC236}">
                <a16:creationId xmlns:a16="http://schemas.microsoft.com/office/drawing/2014/main" id="{7B3F08DA-CE64-EBF7-70C3-B99ABA1EBF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608" y="2562225"/>
            <a:ext cx="213995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400" i="1">
                <a:solidFill>
                  <a:srgbClr val="008000"/>
                </a:solidFill>
                <a:latin typeface="Calibri" pitchFamily="34" charset="0"/>
              </a:rPr>
              <a:t>Write algorithm</a:t>
            </a:r>
          </a:p>
        </p:txBody>
      </p:sp>
      <p:sp>
        <p:nvSpPr>
          <p:cNvPr id="29" name="[TextBox 26]">
            <a:extLst>
              <a:ext uri="{FF2B5EF4-FFF2-40B4-BE49-F238E27FC236}">
                <a16:creationId xmlns:a16="http://schemas.microsoft.com/office/drawing/2014/main" id="{25431D80-843B-527E-F457-1D35BC26F1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0776" y="3758480"/>
            <a:ext cx="1703614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400" i="1">
                <a:latin typeface="Calibri" pitchFamily="34" charset="0"/>
              </a:rPr>
              <a:t>Produce code</a:t>
            </a:r>
          </a:p>
        </p:txBody>
      </p:sp>
      <p:sp>
        <p:nvSpPr>
          <p:cNvPr id="30" name="[TextBox 27]">
            <a:extLst>
              <a:ext uri="{FF2B5EF4-FFF2-40B4-BE49-F238E27FC236}">
                <a16:creationId xmlns:a16="http://schemas.microsoft.com/office/drawing/2014/main" id="{161FB673-C751-7E0D-88E3-67522699FC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965" y="4922887"/>
            <a:ext cx="2535237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400" i="1">
                <a:solidFill>
                  <a:srgbClr val="006600"/>
                </a:solidFill>
                <a:latin typeface="Calibri" pitchFamily="34" charset="0"/>
              </a:rPr>
              <a:t>Check for correctness and efficiency</a:t>
            </a:r>
          </a:p>
        </p:txBody>
      </p:sp>
    </p:spTree>
    <p:extLst>
      <p:ext uri="{BB962C8B-B14F-4D97-AF65-F5344CB8AC3E}">
        <p14:creationId xmlns:p14="http://schemas.microsoft.com/office/powerpoint/2010/main" val="1284674055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r>
              <a:rPr lang="en-GB">
                <a:solidFill>
                  <a:srgbClr val="0000FF"/>
                </a:solidFill>
              </a:rPr>
              <a:t>Problem Solving Techniques</a:t>
            </a:r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/>
              <a:t>Week2R</a:t>
            </a:r>
            <a:r>
              <a:t> - </a:t>
            </a:r>
            <a:fld id="{628B8346-B709-406B-887E-3E0CC6DA1327}" type="slidenum">
              <a:rPr smtClean="0"/>
              <a:pPr>
                <a:defRPr/>
              </a:pPr>
              <a:t>3</a:t>
            </a:fld>
            <a:endParaRPr/>
          </a:p>
        </p:txBody>
      </p:sp>
      <p:sp>
        <p:nvSpPr>
          <p:cNvPr id="10" name="HighlightTextShape201406241503265130"/>
          <p:cNvSpPr>
            <a:spLocks noChangeArrowheads="1"/>
          </p:cNvSpPr>
          <p:nvPr/>
        </p:nvSpPr>
        <p:spPr bwMode="auto">
          <a:xfrm>
            <a:off x="491319" y="1219200"/>
            <a:ext cx="8378361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/>
              <a:t>Ex00-Q6: Find the surface area and the diagonal of a cuboid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12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>
                <a:solidFill>
                  <a:srgbClr val="0000FF"/>
                </a:solidFill>
              </a:rPr>
              <a:t>Problem Analysis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>
                <a:solidFill>
                  <a:srgbClr val="0000FF"/>
                </a:solidFill>
              </a:rPr>
              <a:t>Inputs</a:t>
            </a:r>
            <a:r>
              <a:rPr lang="en-US" sz="2400" dirty="0"/>
              <a:t>: </a:t>
            </a:r>
          </a:p>
          <a:p>
            <a:pPr marL="1257300" lvl="2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200" dirty="0"/>
              <a:t>width, length, height (all integers) </a:t>
            </a:r>
            <a:endParaRPr lang="en-US" sz="2200" dirty="0">
              <a:solidFill>
                <a:srgbClr val="0000FF"/>
              </a:solidFill>
            </a:endParaRP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>
                <a:solidFill>
                  <a:srgbClr val="0000FF"/>
                </a:solidFill>
              </a:rPr>
              <a:t>Outputs</a:t>
            </a:r>
            <a:r>
              <a:rPr lang="en-US" sz="2400" dirty="0"/>
              <a:t>:</a:t>
            </a:r>
            <a:r>
              <a:rPr lang="en-US" sz="2400" dirty="0">
                <a:solidFill>
                  <a:srgbClr val="0000FF"/>
                </a:solidFill>
              </a:rPr>
              <a:t> </a:t>
            </a:r>
          </a:p>
          <a:p>
            <a:pPr marL="1257300" lvl="2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200" dirty="0"/>
              <a:t>surface</a:t>
            </a:r>
            <a:r>
              <a:rPr lang="en-US" sz="2200" dirty="0">
                <a:solidFill>
                  <a:srgbClr val="0000FF"/>
                </a:solidFill>
              </a:rPr>
              <a:t> </a:t>
            </a:r>
            <a:r>
              <a:rPr lang="en-US" sz="2200" dirty="0"/>
              <a:t>area (integer), diagonal (real number)</a:t>
            </a:r>
            <a:endParaRPr lang="en-US" sz="2200" dirty="0">
              <a:solidFill>
                <a:srgbClr val="0000FF"/>
              </a:solidFill>
            </a:endParaRP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>
                <a:solidFill>
                  <a:srgbClr val="0000FF"/>
                </a:solidFill>
              </a:rPr>
              <a:t>Constraints</a:t>
            </a:r>
            <a:r>
              <a:rPr lang="en-US" sz="2400" dirty="0"/>
              <a:t>:</a:t>
            </a:r>
            <a:r>
              <a:rPr lang="en-US" sz="2400" dirty="0">
                <a:solidFill>
                  <a:srgbClr val="0000FF"/>
                </a:solidFill>
              </a:rPr>
              <a:t> </a:t>
            </a:r>
          </a:p>
          <a:p>
            <a:pPr marL="1257300" lvl="2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200" dirty="0"/>
              <a:t>The outputs are the surface area and the diagonal of the cuboid represented by the inputs.</a:t>
            </a:r>
          </a:p>
        </p:txBody>
      </p:sp>
      <p:sp>
        <p:nvSpPr>
          <p:cNvPr id="6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ED1E65-4FB4-4897-E7B8-459A82C61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  <p:pic>
        <p:nvPicPr>
          <p:cNvPr id="1026" name="Picture 2" descr="cuboid">
            <a:extLst>
              <a:ext uri="{FF2B5EF4-FFF2-40B4-BE49-F238E27FC236}">
                <a16:creationId xmlns:a16="http://schemas.microsoft.com/office/drawing/2014/main" id="{AD555B6C-FC57-D76F-3D0B-B666416B65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8601" y="1838008"/>
            <a:ext cx="2074080" cy="1309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972268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r>
              <a:rPr lang="en-GB">
                <a:solidFill>
                  <a:srgbClr val="0000FF"/>
                </a:solidFill>
              </a:rPr>
              <a:t>Problem Solving Techniques</a:t>
            </a:r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/>
              <a:t>Week2R</a:t>
            </a:r>
            <a:r>
              <a:t> - </a:t>
            </a:r>
            <a:fld id="{628B8346-B709-406B-887E-3E0CC6DA1327}" type="slidenum">
              <a:rPr smtClean="0"/>
              <a:pPr>
                <a:defRPr/>
              </a:pPr>
              <a:t>4</a:t>
            </a:fld>
            <a:endParaRPr/>
          </a:p>
        </p:txBody>
      </p:sp>
      <p:sp>
        <p:nvSpPr>
          <p:cNvPr id="10" name="HighlightTextShape201406241503265130"/>
          <p:cNvSpPr>
            <a:spLocks noChangeArrowheads="1"/>
          </p:cNvSpPr>
          <p:nvPr/>
        </p:nvSpPr>
        <p:spPr bwMode="auto">
          <a:xfrm>
            <a:off x="491319" y="1219200"/>
            <a:ext cx="8385262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/>
              <a:t>Ex00-Q6: Find the surface area and the diagonal of a cuboid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12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>
                <a:solidFill>
                  <a:srgbClr val="0000FF"/>
                </a:solidFill>
              </a:rPr>
              <a:t>Algorithm Design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>
                <a:solidFill>
                  <a:srgbClr val="0000FF"/>
                </a:solidFill>
              </a:rPr>
              <a:t>Input</a:t>
            </a:r>
            <a:r>
              <a:rPr lang="en-US" sz="2400" dirty="0"/>
              <a:t>:</a:t>
            </a:r>
          </a:p>
          <a:p>
            <a:pPr marL="1257300" lvl="2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dirty="0"/>
              <a:t>Read in an integer for the width  </a:t>
            </a:r>
            <a:r>
              <a:rPr lang="en-US" sz="2000" i="1" dirty="0"/>
              <a:t>(Function from CS1010 Lib.)</a:t>
            </a:r>
          </a:p>
          <a:p>
            <a:pPr marL="1257300" lvl="2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dirty="0"/>
              <a:t>Read in an integer for the length </a:t>
            </a:r>
            <a:r>
              <a:rPr lang="en-US" sz="2000" i="1" dirty="0"/>
              <a:t>(Function from CS1010 Lib.)</a:t>
            </a:r>
          </a:p>
          <a:p>
            <a:pPr marL="1257300" lvl="2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dirty="0"/>
              <a:t>Read in an integer for the height </a:t>
            </a:r>
            <a:r>
              <a:rPr lang="en-US" sz="2000" i="1" dirty="0"/>
              <a:t>(Function from CS1010 Lib.)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>
                <a:solidFill>
                  <a:srgbClr val="0000FF"/>
                </a:solidFill>
              </a:rPr>
              <a:t>Compute</a:t>
            </a:r>
            <a:r>
              <a:rPr lang="en-US" sz="2400" dirty="0"/>
              <a:t>: …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>
                <a:solidFill>
                  <a:srgbClr val="0000FF"/>
                </a:solidFill>
              </a:rPr>
              <a:t>Output</a:t>
            </a:r>
            <a:r>
              <a:rPr lang="en-US" sz="2400" dirty="0"/>
              <a:t>: …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800" dirty="0"/>
          </a:p>
        </p:txBody>
      </p:sp>
      <p:sp>
        <p:nvSpPr>
          <p:cNvPr id="6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ED1E65-4FB4-4897-E7B8-459A82C61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EBC6DC-B7E6-922E-5C72-04DB2BA2CED4}"/>
              </a:ext>
            </a:extLst>
          </p:cNvPr>
          <p:cNvSpPr txBox="1"/>
          <p:nvPr/>
        </p:nvSpPr>
        <p:spPr>
          <a:xfrm>
            <a:off x="5254505" y="2014728"/>
            <a:ext cx="3622076" cy="1231106"/>
          </a:xfrm>
          <a:prstGeom prst="rect">
            <a:avLst/>
          </a:prstGeom>
          <a:solidFill>
            <a:srgbClr val="FFFF99"/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</a:pPr>
            <a:r>
              <a:rPr lang="en-US" dirty="0">
                <a:solidFill>
                  <a:srgbClr val="0000FF"/>
                </a:solidFill>
              </a:rPr>
              <a:t>1. Breaking it down!</a:t>
            </a:r>
          </a:p>
          <a:p>
            <a:pPr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</a:pPr>
            <a:r>
              <a:rPr lang="en-US" dirty="0">
                <a:solidFill>
                  <a:srgbClr val="0000FF"/>
                </a:solidFill>
              </a:rPr>
              <a:t>2. Borrowing from what we know!</a:t>
            </a:r>
          </a:p>
          <a:p>
            <a:pPr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</a:pPr>
            <a:r>
              <a:rPr lang="en-US" dirty="0">
                <a:solidFill>
                  <a:srgbClr val="0000FF"/>
                </a:solidFill>
              </a:rPr>
              <a:t>3. Wishful thinking!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CC7D46F-A931-F17E-6BC1-B2325DD7E5B5}"/>
              </a:ext>
            </a:extLst>
          </p:cNvPr>
          <p:cNvSpPr/>
          <p:nvPr/>
        </p:nvSpPr>
        <p:spPr>
          <a:xfrm>
            <a:off x="5486400" y="3612167"/>
            <a:ext cx="3315956" cy="14170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02370024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r>
              <a:rPr lang="en-GB">
                <a:solidFill>
                  <a:srgbClr val="0000FF"/>
                </a:solidFill>
              </a:rPr>
              <a:t>Problem Solving Techniques</a:t>
            </a:r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/>
              <a:t>Week2R</a:t>
            </a:r>
            <a:r>
              <a:t> - </a:t>
            </a:r>
            <a:fld id="{628B8346-B709-406B-887E-3E0CC6DA1327}" type="slidenum">
              <a:rPr smtClean="0"/>
              <a:pPr>
                <a:defRPr/>
              </a:pPr>
              <a:t>5</a:t>
            </a:fld>
            <a:endParaRPr/>
          </a:p>
        </p:txBody>
      </p:sp>
      <p:sp>
        <p:nvSpPr>
          <p:cNvPr id="10" name="HighlightTextShape201406241503265130"/>
          <p:cNvSpPr>
            <a:spLocks noChangeArrowheads="1"/>
          </p:cNvSpPr>
          <p:nvPr/>
        </p:nvSpPr>
        <p:spPr bwMode="auto">
          <a:xfrm>
            <a:off x="491319" y="1219200"/>
            <a:ext cx="8385262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/>
              <a:t>Ex00-Q6: Find the surface area and the diagonal of a cuboid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12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>
                <a:solidFill>
                  <a:srgbClr val="0000FF"/>
                </a:solidFill>
              </a:rPr>
              <a:t>Algorithm Design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>
                <a:solidFill>
                  <a:srgbClr val="0000FF"/>
                </a:solidFill>
              </a:rPr>
              <a:t>Input</a:t>
            </a:r>
            <a:r>
              <a:rPr lang="en-US" sz="2400" dirty="0"/>
              <a:t>: …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>
                <a:solidFill>
                  <a:srgbClr val="0000FF"/>
                </a:solidFill>
              </a:rPr>
              <a:t>Compute</a:t>
            </a:r>
            <a:r>
              <a:rPr lang="en-US" sz="2400" dirty="0"/>
              <a:t>:</a:t>
            </a:r>
          </a:p>
          <a:p>
            <a:pPr marL="1257300" lvl="2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dirty="0"/>
              <a:t>Compute the surface area </a:t>
            </a:r>
            <a:r>
              <a:rPr lang="en-US" sz="2000" i="1" dirty="0"/>
              <a:t>(compute surface area function)</a:t>
            </a:r>
          </a:p>
          <a:p>
            <a:pPr marL="1257300" lvl="2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dirty="0"/>
              <a:t>Compute the diagonal </a:t>
            </a:r>
            <a:r>
              <a:rPr lang="en-US" sz="2000" i="1" dirty="0"/>
              <a:t>(compute diagonal function)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>
                <a:solidFill>
                  <a:srgbClr val="0000FF"/>
                </a:solidFill>
              </a:rPr>
              <a:t>Output</a:t>
            </a:r>
            <a:r>
              <a:rPr lang="en-US" sz="2400" dirty="0"/>
              <a:t>: …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800" dirty="0"/>
          </a:p>
        </p:txBody>
      </p:sp>
      <p:sp>
        <p:nvSpPr>
          <p:cNvPr id="6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ED1E65-4FB4-4897-E7B8-459A82C61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65911E-9B14-F8AD-E35D-0FA10835077B}"/>
              </a:ext>
            </a:extLst>
          </p:cNvPr>
          <p:cNvSpPr txBox="1"/>
          <p:nvPr/>
        </p:nvSpPr>
        <p:spPr>
          <a:xfrm>
            <a:off x="5254505" y="2014728"/>
            <a:ext cx="3622076" cy="1231106"/>
          </a:xfrm>
          <a:prstGeom prst="rect">
            <a:avLst/>
          </a:prstGeom>
          <a:solidFill>
            <a:srgbClr val="FFFF99"/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</a:pPr>
            <a:r>
              <a:rPr lang="en-US">
                <a:solidFill>
                  <a:srgbClr val="0000FF"/>
                </a:solidFill>
              </a:rPr>
              <a:t>1. Breaking it down!</a:t>
            </a:r>
          </a:p>
          <a:p>
            <a:pPr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</a:pPr>
            <a:r>
              <a:rPr lang="en-US"/>
              <a:t>2. Borrowing from what we know!</a:t>
            </a:r>
          </a:p>
          <a:p>
            <a:pPr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</a:pPr>
            <a:r>
              <a:rPr lang="en-US">
                <a:solidFill>
                  <a:srgbClr val="0000FF"/>
                </a:solidFill>
              </a:rPr>
              <a:t>3. Wishful thinking!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68DFC74-56D4-68AC-888E-B9F13599EF27}"/>
              </a:ext>
            </a:extLst>
          </p:cNvPr>
          <p:cNvSpPr/>
          <p:nvPr/>
        </p:nvSpPr>
        <p:spPr>
          <a:xfrm>
            <a:off x="4800600" y="4221767"/>
            <a:ext cx="3685032" cy="3075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9CD6E67-66F7-FA35-ED3D-3F443D516413}"/>
              </a:ext>
            </a:extLst>
          </p:cNvPr>
          <p:cNvSpPr/>
          <p:nvPr/>
        </p:nvSpPr>
        <p:spPr>
          <a:xfrm>
            <a:off x="4340352" y="4682017"/>
            <a:ext cx="3685032" cy="3931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07203055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r>
              <a:rPr lang="en-GB">
                <a:solidFill>
                  <a:srgbClr val="0000FF"/>
                </a:solidFill>
              </a:rPr>
              <a:t>Problem Solving Techniques</a:t>
            </a:r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/>
              <a:t>Week2R</a:t>
            </a:r>
            <a:r>
              <a:t> - </a:t>
            </a:r>
            <a:fld id="{628B8346-B709-406B-887E-3E0CC6DA1327}" type="slidenum">
              <a:rPr smtClean="0"/>
              <a:pPr>
                <a:defRPr/>
              </a:pPr>
              <a:t>6</a:t>
            </a:fld>
            <a:endParaRPr/>
          </a:p>
        </p:txBody>
      </p:sp>
      <p:sp>
        <p:nvSpPr>
          <p:cNvPr id="10" name="HighlightTextShape201406241503265130"/>
          <p:cNvSpPr>
            <a:spLocks noChangeArrowheads="1"/>
          </p:cNvSpPr>
          <p:nvPr/>
        </p:nvSpPr>
        <p:spPr bwMode="auto">
          <a:xfrm>
            <a:off x="491319" y="1219200"/>
            <a:ext cx="8385262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/>
              <a:t>Ex00-Q6: Find the surface area and the diagonal of a cuboid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12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>
                <a:solidFill>
                  <a:srgbClr val="0000FF"/>
                </a:solidFill>
              </a:rPr>
              <a:t>Algorithm Design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>
                <a:solidFill>
                  <a:srgbClr val="0000FF"/>
                </a:solidFill>
              </a:rPr>
              <a:t>Input</a:t>
            </a:r>
            <a:r>
              <a:rPr lang="en-US" sz="2400" dirty="0"/>
              <a:t>: …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>
                <a:solidFill>
                  <a:srgbClr val="0000FF"/>
                </a:solidFill>
              </a:rPr>
              <a:t>Compute</a:t>
            </a:r>
            <a:r>
              <a:rPr lang="en-US" sz="2400" dirty="0"/>
              <a:t>: …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>
                <a:solidFill>
                  <a:srgbClr val="0000FF"/>
                </a:solidFill>
              </a:rPr>
              <a:t>Output</a:t>
            </a:r>
            <a:r>
              <a:rPr lang="en-US" sz="2400" dirty="0"/>
              <a:t>: </a:t>
            </a:r>
          </a:p>
          <a:p>
            <a:pPr marL="1257300" lvl="2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dirty="0"/>
              <a:t>Print the computed surface area, which is an integer</a:t>
            </a:r>
            <a:br>
              <a:rPr lang="en-US" sz="2000" dirty="0"/>
            </a:br>
            <a:r>
              <a:rPr lang="en-US" sz="2000" i="1" dirty="0"/>
              <a:t>(CS1010 I/O Lib.) </a:t>
            </a:r>
          </a:p>
          <a:p>
            <a:pPr marL="1257300" lvl="2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dirty="0"/>
              <a:t>Print the computed diagonal, which is a real number </a:t>
            </a:r>
            <a:br>
              <a:rPr lang="en-US" sz="2000" dirty="0"/>
            </a:br>
            <a:r>
              <a:rPr lang="en-US" sz="2000" i="1" dirty="0"/>
              <a:t>(CS1010 I/O  Lib.)</a:t>
            </a:r>
            <a:endParaRPr lang="en-US" sz="2400" i="1" dirty="0"/>
          </a:p>
        </p:txBody>
      </p:sp>
      <p:sp>
        <p:nvSpPr>
          <p:cNvPr id="6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ED1E65-4FB4-4897-E7B8-459A82C61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65177B-120F-A365-3410-145FD229CE7C}"/>
              </a:ext>
            </a:extLst>
          </p:cNvPr>
          <p:cNvSpPr txBox="1"/>
          <p:nvPr/>
        </p:nvSpPr>
        <p:spPr>
          <a:xfrm>
            <a:off x="5254505" y="2014728"/>
            <a:ext cx="3622076" cy="1231106"/>
          </a:xfrm>
          <a:prstGeom prst="rect">
            <a:avLst/>
          </a:prstGeom>
          <a:solidFill>
            <a:srgbClr val="FFFF99"/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</a:pPr>
            <a:r>
              <a:rPr lang="en-US" dirty="0">
                <a:solidFill>
                  <a:srgbClr val="0000FF"/>
                </a:solidFill>
              </a:rPr>
              <a:t>1. Breaking it down!</a:t>
            </a:r>
          </a:p>
          <a:p>
            <a:pPr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</a:pPr>
            <a:r>
              <a:rPr lang="en-US" dirty="0">
                <a:solidFill>
                  <a:srgbClr val="0000FF"/>
                </a:solidFill>
              </a:rPr>
              <a:t>2. Borrowing from what we know!</a:t>
            </a:r>
          </a:p>
          <a:p>
            <a:pPr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</a:pPr>
            <a:r>
              <a:rPr lang="en-US" dirty="0">
                <a:solidFill>
                  <a:srgbClr val="0000FF"/>
                </a:solidFill>
              </a:rPr>
              <a:t>3. Wishful thinking!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1A09875-B89E-4841-3097-0202AA5C78C1}"/>
              </a:ext>
            </a:extLst>
          </p:cNvPr>
          <p:cNvSpPr/>
          <p:nvPr/>
        </p:nvSpPr>
        <p:spPr>
          <a:xfrm>
            <a:off x="1758696" y="5065776"/>
            <a:ext cx="2133600" cy="3566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2261A87-1539-9F2D-6B31-E35092E1D6DD}"/>
              </a:ext>
            </a:extLst>
          </p:cNvPr>
          <p:cNvSpPr/>
          <p:nvPr/>
        </p:nvSpPr>
        <p:spPr>
          <a:xfrm>
            <a:off x="1758696" y="5821680"/>
            <a:ext cx="2133600" cy="3566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77782633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r>
              <a:rPr lang="en-GB">
                <a:solidFill>
                  <a:srgbClr val="0000FF"/>
                </a:solidFill>
              </a:rPr>
              <a:t>Problem Solving Techniques</a:t>
            </a:r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/>
              <a:t>Week2R</a:t>
            </a:r>
            <a:r>
              <a:t> - </a:t>
            </a:r>
            <a:fld id="{628B8346-B709-406B-887E-3E0CC6DA1327}" type="slidenum">
              <a:rPr smtClean="0"/>
              <a:pPr>
                <a:defRPr/>
              </a:pPr>
              <a:t>7</a:t>
            </a:fld>
            <a:endParaRPr/>
          </a:p>
        </p:txBody>
      </p:sp>
      <p:sp>
        <p:nvSpPr>
          <p:cNvPr id="10" name="HighlightTextShape201406241503265130"/>
          <p:cNvSpPr>
            <a:spLocks noChangeArrowheads="1"/>
          </p:cNvSpPr>
          <p:nvPr/>
        </p:nvSpPr>
        <p:spPr bwMode="auto">
          <a:xfrm>
            <a:off x="491319" y="1219200"/>
            <a:ext cx="7890681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/>
              <a:t>Ex00-Q6: Find the surface area and the diagonal of a cuboid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12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>
                <a:solidFill>
                  <a:srgbClr val="0000FF"/>
                </a:solidFill>
              </a:rPr>
              <a:t>Algorithm Design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>
                <a:solidFill>
                  <a:srgbClr val="0000FF"/>
                </a:solidFill>
              </a:rPr>
              <a:t>Compute surface area function</a:t>
            </a:r>
          </a:p>
          <a:p>
            <a:pPr marL="1257300" lvl="2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dirty="0"/>
              <a:t>Compute </a:t>
            </a:r>
            <a:r>
              <a:rPr lang="en-US" sz="2000" b="1" dirty="0" err="1"/>
              <a:t>surface_area</a:t>
            </a:r>
            <a:r>
              <a:rPr lang="en-US" sz="2000" dirty="0"/>
              <a:t> as 2 * (width * length + width * height + length * height) </a:t>
            </a:r>
            <a:r>
              <a:rPr lang="en-US" sz="2000" i="1" dirty="0"/>
              <a:t>(formula)</a:t>
            </a:r>
          </a:p>
          <a:p>
            <a:pPr marL="1714500" lvl="3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i="1" dirty="0"/>
              <a:t>Computation of area is repeated 3 times </a:t>
            </a:r>
            <a:br>
              <a:rPr lang="en-US" i="1" dirty="0"/>
            </a:br>
            <a:r>
              <a:rPr lang="en-US" i="1" dirty="0"/>
              <a:t>with different inputs!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800" dirty="0"/>
          </a:p>
        </p:txBody>
      </p:sp>
      <p:sp>
        <p:nvSpPr>
          <p:cNvPr id="6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ED1E65-4FB4-4897-E7B8-459A82C61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0C1AF6F-9D3D-D413-835B-1A258797DA5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9831"/>
          <a:stretch/>
        </p:blipFill>
        <p:spPr>
          <a:xfrm>
            <a:off x="7216911" y="825429"/>
            <a:ext cx="1604346" cy="153155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8421DC2-521F-71A4-35F4-C96800897C9F}"/>
              </a:ext>
            </a:extLst>
          </p:cNvPr>
          <p:cNvSpPr txBox="1"/>
          <p:nvPr/>
        </p:nvSpPr>
        <p:spPr>
          <a:xfrm>
            <a:off x="5299765" y="5500490"/>
            <a:ext cx="3622076" cy="1231106"/>
          </a:xfrm>
          <a:prstGeom prst="rect">
            <a:avLst/>
          </a:prstGeom>
          <a:solidFill>
            <a:srgbClr val="FFFF99"/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</a:pPr>
            <a:r>
              <a:rPr lang="en-US">
                <a:solidFill>
                  <a:srgbClr val="0000FF"/>
                </a:solidFill>
              </a:rPr>
              <a:t>1. Breaking it down!</a:t>
            </a:r>
          </a:p>
          <a:p>
            <a:pPr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</a:pPr>
            <a:r>
              <a:rPr lang="en-US">
                <a:solidFill>
                  <a:srgbClr val="0000FF"/>
                </a:solidFill>
              </a:rPr>
              <a:t>2. Borrowing from what we know!</a:t>
            </a:r>
          </a:p>
          <a:p>
            <a:pPr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</a:pPr>
            <a:r>
              <a:rPr lang="en-US"/>
              <a:t>3. Wishful thinking!</a:t>
            </a:r>
          </a:p>
        </p:txBody>
      </p:sp>
    </p:spTree>
    <p:extLst>
      <p:ext uri="{BB962C8B-B14F-4D97-AF65-F5344CB8AC3E}">
        <p14:creationId xmlns:p14="http://schemas.microsoft.com/office/powerpoint/2010/main" val="92712990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r>
              <a:rPr lang="en-GB">
                <a:solidFill>
                  <a:srgbClr val="0000FF"/>
                </a:solidFill>
              </a:rPr>
              <a:t>Problem Solving Techniques</a:t>
            </a:r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/>
              <a:t>Week2R</a:t>
            </a:r>
            <a:r>
              <a:t> - </a:t>
            </a:r>
            <a:fld id="{628B8346-B709-406B-887E-3E0CC6DA1327}" type="slidenum">
              <a:rPr smtClean="0"/>
              <a:pPr>
                <a:defRPr/>
              </a:pPr>
              <a:t>8</a:t>
            </a:fld>
            <a:endParaRPr/>
          </a:p>
        </p:txBody>
      </p:sp>
      <p:sp>
        <p:nvSpPr>
          <p:cNvPr id="10" name="HighlightTextShape201406241503265130"/>
          <p:cNvSpPr>
            <a:spLocks noChangeArrowheads="1"/>
          </p:cNvSpPr>
          <p:nvPr/>
        </p:nvSpPr>
        <p:spPr bwMode="auto">
          <a:xfrm>
            <a:off x="491319" y="1219200"/>
            <a:ext cx="7890681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/>
              <a:t>Ex00-Q6: Find the surface area and the diagonal of a cuboid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12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>
                <a:solidFill>
                  <a:srgbClr val="0000FF"/>
                </a:solidFill>
              </a:rPr>
              <a:t>Algorithm Design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>
                <a:solidFill>
                  <a:srgbClr val="0000FF"/>
                </a:solidFill>
              </a:rPr>
              <a:t>Compute surface area function</a:t>
            </a:r>
          </a:p>
          <a:p>
            <a:pPr marL="1257300" lvl="2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dirty="0"/>
              <a:t>Compute area for the </a:t>
            </a:r>
            <a:r>
              <a:rPr lang="en-US" sz="2000" b="1" dirty="0"/>
              <a:t>bottom </a:t>
            </a:r>
            <a:r>
              <a:rPr lang="en-US" sz="2000" i="1" dirty="0"/>
              <a:t>(compute area function)</a:t>
            </a:r>
          </a:p>
          <a:p>
            <a:pPr marL="1257300" lvl="2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dirty="0"/>
              <a:t>Compute area for the </a:t>
            </a:r>
            <a:r>
              <a:rPr lang="en-US" sz="2000" b="1" dirty="0"/>
              <a:t>front </a:t>
            </a:r>
            <a:r>
              <a:rPr lang="en-US" sz="2000" i="1" dirty="0"/>
              <a:t>(compute area function)</a:t>
            </a:r>
          </a:p>
          <a:p>
            <a:pPr marL="1257300" lvl="2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dirty="0"/>
              <a:t>Compute area for the </a:t>
            </a:r>
            <a:r>
              <a:rPr lang="en-US" sz="2000" b="1" dirty="0"/>
              <a:t>side</a:t>
            </a:r>
            <a:r>
              <a:rPr lang="en-US" sz="2000" dirty="0"/>
              <a:t> </a:t>
            </a:r>
            <a:r>
              <a:rPr lang="en-US" sz="2000" i="1" dirty="0"/>
              <a:t>(compute area function)</a:t>
            </a:r>
          </a:p>
          <a:p>
            <a:pPr marL="1257300" lvl="2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dirty="0"/>
              <a:t>Compute the </a:t>
            </a:r>
            <a:r>
              <a:rPr lang="en-US" sz="2000" b="1" dirty="0" err="1"/>
              <a:t>surface_area</a:t>
            </a:r>
            <a:r>
              <a:rPr lang="en-US" sz="2000" b="1" dirty="0"/>
              <a:t> </a:t>
            </a:r>
            <a:r>
              <a:rPr lang="en-US" sz="2000" dirty="0"/>
              <a:t>as 2 * the sum of the 3 areas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800" dirty="0"/>
          </a:p>
        </p:txBody>
      </p:sp>
      <p:sp>
        <p:nvSpPr>
          <p:cNvPr id="6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ED1E65-4FB4-4897-E7B8-459A82C61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F127DDB-76A5-0680-071B-E6896DA2B813}"/>
              </a:ext>
            </a:extLst>
          </p:cNvPr>
          <p:cNvSpPr txBox="1"/>
          <p:nvPr/>
        </p:nvSpPr>
        <p:spPr>
          <a:xfrm>
            <a:off x="5299765" y="5500490"/>
            <a:ext cx="3622076" cy="1231106"/>
          </a:xfrm>
          <a:prstGeom prst="rect">
            <a:avLst/>
          </a:prstGeom>
          <a:solidFill>
            <a:srgbClr val="FFFF99"/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</a:pPr>
            <a:r>
              <a:rPr lang="en-US" dirty="0">
                <a:solidFill>
                  <a:srgbClr val="0000FF"/>
                </a:solidFill>
              </a:rPr>
              <a:t>1. Breaking it down!</a:t>
            </a:r>
          </a:p>
          <a:p>
            <a:pPr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</a:pPr>
            <a:r>
              <a:rPr lang="en-US" dirty="0">
                <a:solidFill>
                  <a:srgbClr val="0000FF"/>
                </a:solidFill>
              </a:rPr>
              <a:t>2. Borrowing from what we know!</a:t>
            </a:r>
          </a:p>
          <a:p>
            <a:pPr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</a:pPr>
            <a:r>
              <a:rPr lang="en-US" dirty="0">
                <a:solidFill>
                  <a:srgbClr val="0000FF"/>
                </a:solidFill>
              </a:rPr>
              <a:t>3. Wishful thinking!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CB5999-EB0D-233D-0E2A-FC9149860A3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9831"/>
          <a:stretch/>
        </p:blipFill>
        <p:spPr>
          <a:xfrm>
            <a:off x="7216911" y="825429"/>
            <a:ext cx="1604346" cy="1531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63977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r>
              <a:rPr lang="en-GB">
                <a:solidFill>
                  <a:srgbClr val="0000FF"/>
                </a:solidFill>
              </a:rPr>
              <a:t>Problem Solving Techniques</a:t>
            </a:r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/>
              <a:t>Week2R</a:t>
            </a:r>
            <a:r>
              <a:t> - </a:t>
            </a:r>
            <a:fld id="{628B8346-B709-406B-887E-3E0CC6DA1327}" type="slidenum">
              <a:rPr smtClean="0"/>
              <a:pPr>
                <a:defRPr/>
              </a:pPr>
              <a:t>9</a:t>
            </a:fld>
            <a:endParaRPr/>
          </a:p>
        </p:txBody>
      </p:sp>
      <p:sp>
        <p:nvSpPr>
          <p:cNvPr id="10" name="HighlightTextShape201406241503265130"/>
          <p:cNvSpPr>
            <a:spLocks noChangeArrowheads="1"/>
          </p:cNvSpPr>
          <p:nvPr/>
        </p:nvSpPr>
        <p:spPr bwMode="auto">
          <a:xfrm>
            <a:off x="491319" y="1219200"/>
            <a:ext cx="7890681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/>
              <a:t>Ex00-Q6: Find the surface area and the diagonal of a cuboid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12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>
                <a:solidFill>
                  <a:srgbClr val="0000FF"/>
                </a:solidFill>
              </a:rPr>
              <a:t>Algorithm Design 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>
                <a:solidFill>
                  <a:srgbClr val="0000FF"/>
                </a:solidFill>
              </a:rPr>
              <a:t>Compute area function</a:t>
            </a:r>
          </a:p>
          <a:p>
            <a:pPr marL="1257300" lvl="2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dirty="0"/>
              <a:t>Compute the</a:t>
            </a:r>
            <a:r>
              <a:rPr lang="en-US" sz="2000" b="1" dirty="0"/>
              <a:t> area </a:t>
            </a:r>
            <a:r>
              <a:rPr lang="en-US" sz="2000" dirty="0"/>
              <a:t>as </a:t>
            </a:r>
            <a:r>
              <a:rPr lang="en-US" sz="2000" dirty="0" err="1"/>
              <a:t>rect_length</a:t>
            </a:r>
            <a:r>
              <a:rPr lang="en-US" sz="2000" dirty="0"/>
              <a:t> * </a:t>
            </a:r>
            <a:r>
              <a:rPr lang="en-US" sz="2000" dirty="0" err="1"/>
              <a:t>rect_width</a:t>
            </a:r>
            <a:endParaRPr lang="en-US" sz="20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800" dirty="0"/>
          </a:p>
        </p:txBody>
      </p:sp>
      <p:sp>
        <p:nvSpPr>
          <p:cNvPr id="6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ED1E65-4FB4-4897-E7B8-459A82C61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4B0C08-E7F5-0775-4449-255BC6C09CA6}"/>
              </a:ext>
            </a:extLst>
          </p:cNvPr>
          <p:cNvSpPr txBox="1"/>
          <p:nvPr/>
        </p:nvSpPr>
        <p:spPr>
          <a:xfrm>
            <a:off x="5299765" y="5500490"/>
            <a:ext cx="3622076" cy="1231106"/>
          </a:xfrm>
          <a:prstGeom prst="rect">
            <a:avLst/>
          </a:prstGeom>
          <a:solidFill>
            <a:srgbClr val="FFFF99"/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</a:pPr>
            <a:r>
              <a:rPr lang="en-US"/>
              <a:t>1. Breaking it down!</a:t>
            </a:r>
          </a:p>
          <a:p>
            <a:pPr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</a:pPr>
            <a:r>
              <a:rPr lang="en-US">
                <a:solidFill>
                  <a:srgbClr val="0000FF"/>
                </a:solidFill>
              </a:rPr>
              <a:t>2. Borrowing from what we know!</a:t>
            </a:r>
          </a:p>
          <a:p>
            <a:pPr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</a:pPr>
            <a:r>
              <a:rPr lang="en-US"/>
              <a:t>3. Wishful thinking!</a:t>
            </a:r>
          </a:p>
        </p:txBody>
      </p:sp>
    </p:spTree>
    <p:extLst>
      <p:ext uri="{BB962C8B-B14F-4D97-AF65-F5344CB8AC3E}">
        <p14:creationId xmlns:p14="http://schemas.microsoft.com/office/powerpoint/2010/main" val="3690765573"/>
      </p:ext>
    </p:extLst>
  </p:cSld>
  <p:clrMapOvr>
    <a:masterClrMapping/>
  </p:clrMapOvr>
  <p:transition>
    <p:fad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157</TotalTime>
  <Words>1424</Words>
  <Application>Microsoft Office PowerPoint</Application>
  <PresentationFormat>On-screen Show (4:3)</PresentationFormat>
  <Paragraphs>266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Times New Roman</vt:lpstr>
      <vt:lpstr>Wingdings</vt:lpstr>
      <vt:lpstr>Clarity</vt:lpstr>
      <vt:lpstr>PowerPoint Presentation</vt:lpstr>
      <vt:lpstr>Problem Solving Process</vt:lpstr>
      <vt:lpstr>Problem Solving Techniques</vt:lpstr>
      <vt:lpstr>Problem Solving Techniques</vt:lpstr>
      <vt:lpstr>Problem Solving Techniques</vt:lpstr>
      <vt:lpstr>Problem Solving Techniques</vt:lpstr>
      <vt:lpstr>Problem Solving Techniques</vt:lpstr>
      <vt:lpstr>Problem Solving Techniques</vt:lpstr>
      <vt:lpstr>Problem Solving Techniques</vt:lpstr>
      <vt:lpstr>Problem Solving Techniques</vt:lpstr>
      <vt:lpstr>Problem Solving Techniques</vt:lpstr>
      <vt:lpstr>Problem Solving Techniques</vt:lpstr>
      <vt:lpstr>Ex #2: Yet another solution for FindMax</vt:lpstr>
      <vt:lpstr>Ex #2: Yet another solution for FindMax</vt:lpstr>
      <vt:lpstr>Ex #2: Yet another solution for FindMax</vt:lpstr>
      <vt:lpstr>(Variable) Type declaration</vt:lpstr>
      <vt:lpstr>PowerPoint Presentation</vt:lpstr>
    </vt:vector>
  </TitlesOfParts>
  <Company>SoC, NUS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CS1010: Programming Methodology</dc:title>
  <dc:subject>Week 1</dc:subject>
  <dc:creator>Aaron Tan</dc:creator>
  <cp:lastModifiedBy>Zhao Jin</cp:lastModifiedBy>
  <cp:revision>1</cp:revision>
  <cp:lastPrinted>2014-06-20T04:24:53Z</cp:lastPrinted>
  <dcterms:created xsi:type="dcterms:W3CDTF">1998-09-05T15:03:32Z</dcterms:created>
  <dcterms:modified xsi:type="dcterms:W3CDTF">2025-01-27T08:41:20Z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3</vt:i4>
  </property>
  <property fmtid="{D5CDD505-2E9C-101B-9397-08002B2CF9AE}" pid="6" name="ScreenUsage">
    <vt:i4>3</vt:i4>
  </property>
  <property fmtid="{D5CDD505-2E9C-101B-9397-08002B2CF9AE}" pid="7" name="MailAddress">
    <vt:lpwstr>tantc@comp.nus.edu.sg</vt:lpwstr>
  </property>
  <property fmtid="{D5CDD505-2E9C-101B-9397-08002B2CF9AE}" pid="8" name="HomePage">
    <vt:lpwstr>http://www.comp.nus.edu.sg/~tantc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C:\My Documents</vt:lpwstr>
  </property>
</Properties>
</file>