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-920" y="-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smtClean="0">
                <a:solidFill>
                  <a:srgbClr val="7030A0"/>
                </a:solidFill>
              </a:rPr>
              <a:t>(</a:t>
            </a:r>
            <a:r>
              <a:rPr lang="en-US" sz="1400" dirty="0">
                <a:solidFill>
                  <a:srgbClr val="7030A0"/>
                </a:solidFill>
              </a:rPr>
              <a:t>t</a:t>
            </a:r>
            <a:r>
              <a:rPr lang="en-US" sz="140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28600"/>
            <a:ext cx="6974115" cy="41009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1" y="2648528"/>
            <a:ext cx="121080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1" y="3054928"/>
            <a:ext cx="121080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Exit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3" y="2821908"/>
            <a:ext cx="394189" cy="1079066"/>
          </a:xfrm>
          <a:prstGeom prst="bentConnector3">
            <a:avLst>
              <a:gd name="adj1" fmla="val 41293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89" cy="672666"/>
          </a:xfrm>
          <a:prstGeom prst="bentConnector3">
            <a:avLst>
              <a:gd name="adj1" fmla="val 6161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5735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16200000" flipV="1">
            <a:off x="1792062" y="3313338"/>
            <a:ext cx="867674" cy="32198"/>
          </a:xfrm>
          <a:prstGeom prst="bentConnector3">
            <a:avLst>
              <a:gd name="adj1" fmla="val -11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8" name="Elbow Connector 63"/>
          <p:cNvCxnSpPr/>
          <p:nvPr/>
        </p:nvCxnSpPr>
        <p:spPr>
          <a:xfrm rot="5400000">
            <a:off x="5321272" y="3047538"/>
            <a:ext cx="1536266" cy="165590"/>
          </a:xfrm>
          <a:prstGeom prst="bentConnector3">
            <a:avLst>
              <a:gd name="adj1" fmla="val 99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11"/>
          <p:cNvSpPr/>
          <p:nvPr/>
        </p:nvSpPr>
        <p:spPr>
          <a:xfrm flipH="1">
            <a:off x="6172199" y="2244040"/>
            <a:ext cx="12192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38" name="Elbow Connector 63"/>
          <p:cNvCxnSpPr/>
          <p:nvPr/>
        </p:nvCxnSpPr>
        <p:spPr>
          <a:xfrm rot="5400000">
            <a:off x="5092672" y="2818938"/>
            <a:ext cx="1993466" cy="165590"/>
          </a:xfrm>
          <a:prstGeom prst="bentConnector3">
            <a:avLst>
              <a:gd name="adj1" fmla="val 1212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Rectangle 11"/>
          <p:cNvSpPr/>
          <p:nvPr/>
        </p:nvSpPr>
        <p:spPr>
          <a:xfrm flipH="1">
            <a:off x="6172200" y="1828800"/>
            <a:ext cx="12192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UpdateCommand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47" name="Elbow Connector 63"/>
          <p:cNvCxnSpPr/>
          <p:nvPr/>
        </p:nvCxnSpPr>
        <p:spPr>
          <a:xfrm rot="5400000">
            <a:off x="4908767" y="2635033"/>
            <a:ext cx="2374466" cy="152400"/>
          </a:xfrm>
          <a:prstGeom prst="bentConnector3">
            <a:avLst>
              <a:gd name="adj1" fmla="val 36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2" name="Rectangle 11"/>
          <p:cNvSpPr/>
          <p:nvPr/>
        </p:nvSpPr>
        <p:spPr>
          <a:xfrm flipH="1">
            <a:off x="6172200" y="1371600"/>
            <a:ext cx="12192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3" name="Elbow Connector 63"/>
          <p:cNvCxnSpPr/>
          <p:nvPr/>
        </p:nvCxnSpPr>
        <p:spPr>
          <a:xfrm rot="5400000">
            <a:off x="4718267" y="2444533"/>
            <a:ext cx="2755466" cy="152400"/>
          </a:xfrm>
          <a:prstGeom prst="bentConnector3">
            <a:avLst>
              <a:gd name="adj1" fmla="val 171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11"/>
          <p:cNvSpPr/>
          <p:nvPr/>
        </p:nvSpPr>
        <p:spPr>
          <a:xfrm flipH="1">
            <a:off x="6172200" y="948640"/>
            <a:ext cx="12192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9" name="Elbow Connector 63"/>
          <p:cNvCxnSpPr/>
          <p:nvPr/>
        </p:nvCxnSpPr>
        <p:spPr>
          <a:xfrm rot="5400000">
            <a:off x="4451567" y="2177833"/>
            <a:ext cx="3288866" cy="152400"/>
          </a:xfrm>
          <a:prstGeom prst="bentConnector3">
            <a:avLst>
              <a:gd name="adj1" fmla="val 598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Rectangle 11"/>
          <p:cNvSpPr/>
          <p:nvPr/>
        </p:nvSpPr>
        <p:spPr>
          <a:xfrm flipH="1">
            <a:off x="6172200" y="457200"/>
            <a:ext cx="12192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HelpCommand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719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206</Words>
  <Application>Microsoft Macintosh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Zihua Huang</cp:lastModifiedBy>
  <cp:revision>63</cp:revision>
  <dcterms:created xsi:type="dcterms:W3CDTF">2016-07-22T14:33:02Z</dcterms:created>
  <dcterms:modified xsi:type="dcterms:W3CDTF">2016-10-19T11:06:46Z</dcterms:modified>
</cp:coreProperties>
</file>