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353826" y="3132193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 flipH="1">
            <a:off x="4001526" y="2743200"/>
            <a:ext cx="58243" cy="38899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LifekeeperChangedEvent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handleLifekeeperChangedEvent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handleLifekeeperChangedEvent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50" dirty="0" err="1" smtClean="0">
                <a:solidFill>
                  <a:srgbClr val="7030A0"/>
                </a:solidFill>
              </a:rPr>
              <a:t>TaskName</a:t>
            </a:r>
            <a:endParaRPr lang="en-SG" sz="9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rgbClr val="7030A0"/>
                </a:solidFill>
              </a:rPr>
              <a:t>Reminder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ReadOnlyLifekeeper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XmlLifekeeper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Lifekeeper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164</Words>
  <Application>Microsoft Office PowerPoint</Application>
  <PresentationFormat>On-screen Show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Aloisius Stephen</cp:lastModifiedBy>
  <cp:revision>59</cp:revision>
  <dcterms:created xsi:type="dcterms:W3CDTF">2016-07-22T14:33:02Z</dcterms:created>
  <dcterms:modified xsi:type="dcterms:W3CDTF">2016-10-06T05:30:01Z</dcterms:modified>
</cp:coreProperties>
</file>