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5" r:id="rId3"/>
  </p:sldIdLst>
  <p:sldSz cx="9144000" cy="664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3325"/>
  </p:normalViewPr>
  <p:slideViewPr>
    <p:cSldViewPr showGuides="1">
      <p:cViewPr>
        <p:scale>
          <a:sx n="295" d="100"/>
          <a:sy n="295" d="100"/>
        </p:scale>
        <p:origin x="-1168" y="-3032"/>
      </p:cViewPr>
      <p:guideLst>
        <p:guide orient="horz" pos="14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685800"/>
            <a:ext cx="4718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685800"/>
            <a:ext cx="4718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63358"/>
            <a:ext cx="7772400" cy="1423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3856"/>
            <a:ext cx="6400800" cy="169742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994"/>
            <a:ext cx="2057400" cy="56673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994"/>
            <a:ext cx="6019800" cy="56673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68166"/>
            <a:ext cx="7772400" cy="131919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5207"/>
            <a:ext cx="7772400" cy="145295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49825"/>
            <a:ext cx="4038600" cy="43834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6787"/>
            <a:ext cx="4040188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06407"/>
            <a:ext cx="4040188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486787"/>
            <a:ext cx="4041775" cy="6196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06407"/>
            <a:ext cx="4041775" cy="38268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64455"/>
            <a:ext cx="3008313" cy="11254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64456"/>
            <a:ext cx="5111750" cy="56688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389923"/>
            <a:ext cx="3008313" cy="4543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9470"/>
            <a:ext cx="5486400" cy="5488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93484"/>
            <a:ext cx="5486400" cy="39852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98366"/>
            <a:ext cx="5486400" cy="7795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65993"/>
            <a:ext cx="8229600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49825"/>
            <a:ext cx="8229600" cy="438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56243"/>
            <a:ext cx="2895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56243"/>
            <a:ext cx="2133600" cy="3536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371603" y="273050"/>
            <a:ext cx="4917083" cy="57150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50086" y="116647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746666" y="20044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246980" y="59617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683580" y="105314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548852" y="935730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798870" y="1817190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857967" y="1290130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729854" y="522605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747922" y="3806535"/>
            <a:ext cx="1179068" cy="20031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313164" y="4010567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TaskListHeader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718103" y="556579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478683" y="1531705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443684" y="1819852"/>
            <a:ext cx="42955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4066229" y="2242214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ResultsDisplay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552384" y="2711154"/>
            <a:ext cx="2213415" cy="17766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824460" y="3439076"/>
            <a:ext cx="3651195" cy="15959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endCxn id="38" idx="1"/>
          </p:cNvCxnSpPr>
          <p:nvPr/>
        </p:nvCxnSpPr>
        <p:spPr>
          <a:xfrm rot="16200000" flipH="1">
            <a:off x="434308" y="3400425"/>
            <a:ext cx="4170990" cy="39659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298086" y="59617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010220" y="2455103"/>
            <a:ext cx="3017735" cy="33003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343718" y="111125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637187" y="2297554"/>
            <a:ext cx="4233220" cy="1860615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461440" y="2461552"/>
            <a:ext cx="4572967" cy="18723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62"/>
          <p:cNvSpPr/>
          <p:nvPr/>
        </p:nvSpPr>
        <p:spPr>
          <a:xfrm>
            <a:off x="3811738" y="596174"/>
            <a:ext cx="103139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UiPartLoader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749056" y="-152981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352744" y="769554"/>
            <a:ext cx="484448" cy="230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1" name="Straight Arrow Connector 110"/>
          <p:cNvCxnSpPr>
            <a:endCxn id="73" idx="1"/>
          </p:cNvCxnSpPr>
          <p:nvPr/>
        </p:nvCxnSpPr>
        <p:spPr>
          <a:xfrm flipV="1">
            <a:off x="4868591" y="769554"/>
            <a:ext cx="429492" cy="2308"/>
          </a:xfrm>
          <a:prstGeom prst="straightConnector1">
            <a:avLst/>
          </a:prstGeom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5669970" y="4600132"/>
            <a:ext cx="2775003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1110340" y="168645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521902" y="1111254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657158" y="769556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" idx="2"/>
            <a:endCxn id="43" idx="1"/>
          </p:cNvCxnSpPr>
          <p:nvPr/>
        </p:nvCxnSpPr>
        <p:spPr>
          <a:xfrm rot="16200000" flipH="1">
            <a:off x="3620168" y="1914567"/>
            <a:ext cx="119381" cy="772748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89" idx="3"/>
          </p:cNvCxnSpPr>
          <p:nvPr/>
        </p:nvCxnSpPr>
        <p:spPr>
          <a:xfrm rot="5400000">
            <a:off x="4131620" y="1190497"/>
            <a:ext cx="1631729" cy="14732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endCxn id="36" idx="3"/>
          </p:cNvCxnSpPr>
          <p:nvPr/>
        </p:nvCxnSpPr>
        <p:spPr>
          <a:xfrm rot="5400000">
            <a:off x="3440376" y="1668202"/>
            <a:ext cx="2725102" cy="1751874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590034" y="172085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841650" y="1806452"/>
            <a:ext cx="3048000" cy="2032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585711" y="331338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841451" y="5138796"/>
            <a:ext cx="2033593" cy="13853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Rectangle 11"/>
          <p:cNvSpPr/>
          <p:nvPr/>
        </p:nvSpPr>
        <p:spPr>
          <a:xfrm>
            <a:off x="4302698" y="3465209"/>
            <a:ext cx="1131140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accent3">
                    <a:lumMod val="75000"/>
                  </a:schemeClr>
                </a:solidFill>
              </a:rPr>
              <a:t>CategoryListCard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5" name="Rectangle 11"/>
          <p:cNvSpPr/>
          <p:nvPr/>
        </p:nvSpPr>
        <p:spPr>
          <a:xfrm>
            <a:off x="2979514" y="3139428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CategoryListPanel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2" name="Freeform 91"/>
          <p:cNvSpPr/>
          <p:nvPr/>
        </p:nvSpPr>
        <p:spPr>
          <a:xfrm flipV="1">
            <a:off x="4800011" y="3695733"/>
            <a:ext cx="2115790" cy="10275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Rectangle 11"/>
          <p:cNvSpPr/>
          <p:nvPr/>
        </p:nvSpPr>
        <p:spPr>
          <a:xfrm>
            <a:off x="3600847" y="4509042"/>
            <a:ext cx="968455" cy="203835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SectionPanel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9" name="Elbow Connector 108"/>
          <p:cNvCxnSpPr>
            <a:stCxn id="36" idx="2"/>
            <a:endCxn id="108" idx="1"/>
          </p:cNvCxnSpPr>
          <p:nvPr/>
        </p:nvCxnSpPr>
        <p:spPr>
          <a:xfrm rot="16200000" flipH="1">
            <a:off x="3167096" y="4177209"/>
            <a:ext cx="604110" cy="26339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3" name="Elbow Connector 63"/>
          <p:cNvCxnSpPr>
            <a:stCxn id="16" idx="3"/>
            <a:endCxn id="108" idx="3"/>
          </p:cNvCxnSpPr>
          <p:nvPr/>
        </p:nvCxnSpPr>
        <p:spPr>
          <a:xfrm rot="5400000">
            <a:off x="3376850" y="2303705"/>
            <a:ext cx="3499707" cy="11148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2" name="Elbow Connector 121"/>
          <p:cNvCxnSpPr>
            <a:stCxn id="108" idx="0"/>
            <a:endCxn id="37" idx="1"/>
          </p:cNvCxnSpPr>
          <p:nvPr/>
        </p:nvCxnSpPr>
        <p:spPr>
          <a:xfrm rot="5400000" flipH="1" flipV="1">
            <a:off x="4009092" y="4204971"/>
            <a:ext cx="380054" cy="22808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34" name="Rectangle 11"/>
          <p:cNvSpPr/>
          <p:nvPr/>
        </p:nvSpPr>
        <p:spPr>
          <a:xfrm>
            <a:off x="4476669" y="4962058"/>
            <a:ext cx="864418" cy="178438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35" name="Elbow Connector 134"/>
          <p:cNvCxnSpPr>
            <a:stCxn id="108" idx="2"/>
            <a:endCxn id="134" idx="1"/>
          </p:cNvCxnSpPr>
          <p:nvPr/>
        </p:nvCxnSpPr>
        <p:spPr>
          <a:xfrm rot="16200000" flipH="1">
            <a:off x="4111672" y="4686280"/>
            <a:ext cx="338400" cy="391594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5" name="Elbow Connector 63"/>
          <p:cNvCxnSpPr>
            <a:stCxn id="16" idx="3"/>
            <a:endCxn id="134" idx="3"/>
          </p:cNvCxnSpPr>
          <p:nvPr/>
        </p:nvCxnSpPr>
        <p:spPr>
          <a:xfrm rot="5400000">
            <a:off x="3542586" y="2909758"/>
            <a:ext cx="3940027" cy="34301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0" name="Elbow Connector 63"/>
          <p:cNvCxnSpPr>
            <a:stCxn id="89" idx="2"/>
            <a:endCxn id="75" idx="0"/>
          </p:cNvCxnSpPr>
          <p:nvPr/>
        </p:nvCxnSpPr>
        <p:spPr>
          <a:xfrm rot="16200000" flipH="1">
            <a:off x="3461422" y="2999998"/>
            <a:ext cx="267535" cy="113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3" name="Elbow Connector 63"/>
          <p:cNvCxnSpPr>
            <a:stCxn id="75" idx="2"/>
            <a:endCxn id="71" idx="1"/>
          </p:cNvCxnSpPr>
          <p:nvPr/>
        </p:nvCxnSpPr>
        <p:spPr>
          <a:xfrm rot="16200000" flipH="1">
            <a:off x="3858584" y="3139516"/>
            <a:ext cx="186380" cy="70184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9" name="Elbow Connector 63"/>
          <p:cNvCxnSpPr>
            <a:stCxn id="75" idx="3"/>
            <a:endCxn id="16" idx="3"/>
          </p:cNvCxnSpPr>
          <p:nvPr/>
        </p:nvCxnSpPr>
        <p:spPr>
          <a:xfrm flipV="1">
            <a:off x="4222187" y="1111253"/>
            <a:ext cx="1461917" cy="215708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2" name="Elbow Connector 63"/>
          <p:cNvCxnSpPr>
            <a:stCxn id="16" idx="3"/>
            <a:endCxn id="43" idx="3"/>
          </p:cNvCxnSpPr>
          <p:nvPr/>
        </p:nvCxnSpPr>
        <p:spPr>
          <a:xfrm rot="5400000">
            <a:off x="4770929" y="1447460"/>
            <a:ext cx="1249382" cy="57696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9" name="Rectangle 11"/>
          <p:cNvSpPr/>
          <p:nvPr/>
        </p:nvSpPr>
        <p:spPr>
          <a:xfrm>
            <a:off x="2968191" y="2614071"/>
            <a:ext cx="1242673" cy="257822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 smtClean="0">
                <a:solidFill>
                  <a:schemeClr val="accent3">
                    <a:lumMod val="75000"/>
                  </a:schemeClr>
                </a:solidFill>
              </a:rPr>
              <a:t>CategorySideBar</a:t>
            </a:r>
            <a:endParaRPr lang="en-US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90" name="Elbow Connector 63"/>
          <p:cNvCxnSpPr>
            <a:stCxn id="39" idx="2"/>
            <a:endCxn id="89" idx="1"/>
          </p:cNvCxnSpPr>
          <p:nvPr/>
        </p:nvCxnSpPr>
        <p:spPr>
          <a:xfrm rot="16200000" flipH="1">
            <a:off x="2244374" y="2019165"/>
            <a:ext cx="1049704" cy="39793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3" name="Elbow Connector 63"/>
          <p:cNvCxnSpPr>
            <a:stCxn id="3" idx="3"/>
            <a:endCxn id="16" idx="3"/>
          </p:cNvCxnSpPr>
          <p:nvPr/>
        </p:nvCxnSpPr>
        <p:spPr>
          <a:xfrm flipV="1">
            <a:off x="3840301" y="1111253"/>
            <a:ext cx="1843803" cy="101158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3581134" y="2939549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2</a:t>
            </a:r>
            <a:endParaRPr lang="en-US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4302698" y="4849710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110661" y="3386086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74" name="TextBox 73"/>
          <p:cNvSpPr txBox="1"/>
          <p:nvPr/>
        </p:nvSpPr>
        <p:spPr>
          <a:xfrm>
            <a:off x="3412737" y="4416351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 smtClean="0"/>
              <a:t>*</a:t>
            </a:r>
            <a:endParaRPr lang="en-US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4080618" y="3945421"/>
            <a:ext cx="17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smtClean="0"/>
              <a:t>1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50512" y="2939557"/>
            <a:ext cx="331528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</a:rPr>
              <a:t>JumpToIndexedTaskRequestEvent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ectangle 62"/>
          <p:cNvSpPr/>
          <p:nvPr/>
        </p:nvSpPr>
        <p:spPr>
          <a:xfrm>
            <a:off x="5742678" y="2420205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408263" y="2773259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" name="Rectangle 8"/>
          <p:cNvSpPr/>
          <p:nvPr/>
        </p:nvSpPr>
        <p:spPr>
          <a:xfrm>
            <a:off x="6336255" y="3196192"/>
            <a:ext cx="142006" cy="120521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30461" y="3196192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13461" y="4325205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2"/>
          <p:cNvSpPr/>
          <p:nvPr/>
        </p:nvSpPr>
        <p:spPr>
          <a:xfrm>
            <a:off x="2438400" y="240665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985217" y="2770321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6" name="Rectangle 15"/>
          <p:cNvSpPr/>
          <p:nvPr/>
        </p:nvSpPr>
        <p:spPr>
          <a:xfrm>
            <a:off x="2913209" y="3798799"/>
            <a:ext cx="129431" cy="43750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3065609" y="4176161"/>
            <a:ext cx="3270646" cy="15984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1"/>
          </p:cNvCxnSpPr>
          <p:nvPr/>
        </p:nvCxnSpPr>
        <p:spPr>
          <a:xfrm flipV="1">
            <a:off x="3065609" y="3798799"/>
            <a:ext cx="3270646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68825" y="3558017"/>
            <a:ext cx="32892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smtClean="0">
                <a:solidFill>
                  <a:srgbClr val="00B050"/>
                </a:solidFill>
              </a:rPr>
              <a:t>handleJumpToIndexedTaskRequestEvent</a:t>
            </a:r>
            <a:r>
              <a:rPr lang="en-US" sz="1400" dirty="0" smtClean="0">
                <a:solidFill>
                  <a:srgbClr val="00B050"/>
                </a:solidFill>
              </a:rPr>
              <a:t>()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 rot="2600998" flipH="1" flipV="1">
            <a:off x="2713610" y="3786234"/>
            <a:ext cx="205651" cy="106595"/>
          </a:xfrm>
          <a:custGeom>
            <a:avLst/>
            <a:gdLst>
              <a:gd name="connsiteX0" fmla="*/ 0 w 226400"/>
              <a:gd name="connsiteY0" fmla="*/ 32920 h 171466"/>
              <a:gd name="connsiteX1" fmla="*/ 157018 w 226400"/>
              <a:gd name="connsiteY1" fmla="*/ 5211 h 171466"/>
              <a:gd name="connsiteX2" fmla="*/ 221673 w 226400"/>
              <a:gd name="connsiteY2" fmla="*/ 125284 h 171466"/>
              <a:gd name="connsiteX3" fmla="*/ 36945 w 226400"/>
              <a:gd name="connsiteY3" fmla="*/ 171466 h 17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400" h="171466">
                <a:moveTo>
                  <a:pt x="0" y="32920"/>
                </a:moveTo>
                <a:cubicBezTo>
                  <a:pt x="60036" y="11368"/>
                  <a:pt x="120073" y="-10183"/>
                  <a:pt x="157018" y="5211"/>
                </a:cubicBezTo>
                <a:cubicBezTo>
                  <a:pt x="193963" y="20605"/>
                  <a:pt x="241685" y="97575"/>
                  <a:pt x="221673" y="125284"/>
                </a:cubicBezTo>
                <a:cubicBezTo>
                  <a:pt x="201661" y="152993"/>
                  <a:pt x="119303" y="162229"/>
                  <a:pt x="36945" y="171466"/>
                </a:cubicBezTo>
              </a:path>
            </a:pathLst>
          </a:cu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2857660" y="3889690"/>
            <a:ext cx="78266" cy="18688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11328" y="3572899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rgbClr val="00B050"/>
                </a:solidFill>
              </a:rPr>
              <a:t>Scroll</a:t>
            </a:r>
            <a:r>
              <a:rPr lang="zh-CN" altLang="en-US" sz="1400" dirty="0" smtClean="0">
                <a:solidFill>
                  <a:srgbClr val="00B050"/>
                </a:solidFill>
              </a:rPr>
              <a:t> </a:t>
            </a:r>
            <a:r>
              <a:rPr lang="en-US" altLang="zh-CN" sz="1400" dirty="0" smtClean="0">
                <a:solidFill>
                  <a:srgbClr val="00B050"/>
                </a:solidFill>
              </a:rPr>
              <a:t>to</a:t>
            </a:r>
          </a:p>
          <a:p>
            <a:pPr algn="r"/>
            <a:r>
              <a:rPr lang="en-US" altLang="zh-CN" sz="1400" dirty="0" err="1" smtClean="0">
                <a:solidFill>
                  <a:srgbClr val="00B050"/>
                </a:solidFill>
              </a:rPr>
              <a:t>TaskCard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2705078" y="4039764"/>
            <a:ext cx="222716" cy="152381"/>
          </a:xfrm>
          <a:custGeom>
            <a:avLst/>
            <a:gdLst>
              <a:gd name="connsiteX0" fmla="*/ 89796 w 131837"/>
              <a:gd name="connsiteY0" fmla="*/ 122 h 157777"/>
              <a:gd name="connsiteX1" fmla="*/ 458 w 131837"/>
              <a:gd name="connsiteY1" fmla="*/ 21143 h 157777"/>
              <a:gd name="connsiteX2" fmla="*/ 58265 w 131837"/>
              <a:gd name="connsiteY2" fmla="*/ 131502 h 157777"/>
              <a:gd name="connsiteX3" fmla="*/ 131837 w 131837"/>
              <a:gd name="connsiteY3" fmla="*/ 157777 h 15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37" h="157777">
                <a:moveTo>
                  <a:pt x="89796" y="122"/>
                </a:moveTo>
                <a:cubicBezTo>
                  <a:pt x="47754" y="-316"/>
                  <a:pt x="5713" y="-754"/>
                  <a:pt x="458" y="21143"/>
                </a:cubicBezTo>
                <a:cubicBezTo>
                  <a:pt x="-4797" y="43040"/>
                  <a:pt x="36369" y="108730"/>
                  <a:pt x="58265" y="131502"/>
                </a:cubicBezTo>
                <a:cubicBezTo>
                  <a:pt x="80161" y="154274"/>
                  <a:pt x="127458" y="154274"/>
                  <a:pt x="131837" y="157777"/>
                </a:cubicBezTo>
              </a:path>
            </a:pathLst>
          </a:custGeom>
          <a:ln w="19050">
            <a:solidFill>
              <a:srgbClr val="00B05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41</Words>
  <Application>Microsoft Macintosh PowerPoint</Application>
  <PresentationFormat>Custom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David XP</cp:lastModifiedBy>
  <cp:revision>123</cp:revision>
  <dcterms:created xsi:type="dcterms:W3CDTF">2016-07-22T14:33:02Z</dcterms:created>
  <dcterms:modified xsi:type="dcterms:W3CDTF">2016-11-06T07:59:45Z</dcterms:modified>
</cp:coreProperties>
</file>