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6" r:id="rId4"/>
    <p:sldId id="261" r:id="rId5"/>
    <p:sldId id="26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3206"/>
  </p:normalViewPr>
  <p:slideViewPr>
    <p:cSldViewPr showGuides="1">
      <p:cViewPr>
        <p:scale>
          <a:sx n="240" d="100"/>
          <a:sy n="240" d="100"/>
        </p:scale>
        <p:origin x="440" y="-42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812" y="155804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7000" y="1686912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DoerList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4684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05495" y="4793706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DoerList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75821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1009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60761" y="6163733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43405" y="50771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smtClean="0">
                <a:solidFill>
                  <a:schemeClr val="accent6">
                    <a:lumMod val="75000"/>
                  </a:schemeClr>
                </a:solidFill>
              </a:rPr>
              <a:t>DoerList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1"/>
            <a:ext cx="130545" cy="4375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7674" y="601979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64069" y="5420538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handle</a:t>
            </a:r>
            <a:r>
              <a:rPr lang="en-US" altLang="zh-CN" sz="1400" smtClean="0">
                <a:solidFill>
                  <a:srgbClr val="00B050"/>
                </a:solidFill>
              </a:rPr>
              <a:t>DoerList</a:t>
            </a:r>
            <a:r>
              <a:rPr lang="en-US" sz="1400" smtClean="0">
                <a:solidFill>
                  <a:srgbClr val="00B050"/>
                </a:solidFill>
              </a:rPr>
              <a:t>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30216" y="5645716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Freeform 70"/>
          <p:cNvSpPr/>
          <p:nvPr/>
        </p:nvSpPr>
        <p:spPr>
          <a:xfrm>
            <a:off x="1000502" y="5867409"/>
            <a:ext cx="222716" cy="152381"/>
          </a:xfrm>
          <a:custGeom>
            <a:avLst/>
            <a:gdLst>
              <a:gd name="connsiteX0" fmla="*/ 89796 w 131837"/>
              <a:gd name="connsiteY0" fmla="*/ 122 h 157777"/>
              <a:gd name="connsiteX1" fmla="*/ 458 w 131837"/>
              <a:gd name="connsiteY1" fmla="*/ 21143 h 157777"/>
              <a:gd name="connsiteX2" fmla="*/ 58265 w 131837"/>
              <a:gd name="connsiteY2" fmla="*/ 131502 h 157777"/>
              <a:gd name="connsiteX3" fmla="*/ 131837 w 131837"/>
              <a:gd name="connsiteY3" fmla="*/ 157777 h 15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37" h="157777">
                <a:moveTo>
                  <a:pt x="89796" y="122"/>
                </a:moveTo>
                <a:cubicBezTo>
                  <a:pt x="47754" y="-316"/>
                  <a:pt x="5713" y="-754"/>
                  <a:pt x="458" y="21143"/>
                </a:cubicBezTo>
                <a:cubicBezTo>
                  <a:pt x="-4797" y="43040"/>
                  <a:pt x="36369" y="108730"/>
                  <a:pt x="58265" y="131502"/>
                </a:cubicBezTo>
                <a:cubicBezTo>
                  <a:pt x="80161" y="154274"/>
                  <a:pt x="127458" y="154274"/>
                  <a:pt x="131837" y="157777"/>
                </a:cubicBezTo>
              </a:path>
            </a:pathLst>
          </a:custGeom>
          <a:ln w="1905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21060825" flipV="1">
            <a:off x="7967733" y="5550071"/>
            <a:ext cx="201360" cy="155931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101</Words>
  <Application>Microsoft Macintosh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宋体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92</cp:revision>
  <dcterms:created xsi:type="dcterms:W3CDTF">2016-07-22T14:33:02Z</dcterms:created>
  <dcterms:modified xsi:type="dcterms:W3CDTF">2016-11-06T07:59:06Z</dcterms:modified>
</cp:coreProperties>
</file>