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5" r:id="rId3"/>
  </p:sldIdLst>
  <p:sldSz cx="9144000" cy="664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3325"/>
  </p:normalViewPr>
  <p:slideViewPr>
    <p:cSldViewPr showGuides="1">
      <p:cViewPr>
        <p:scale>
          <a:sx n="135" d="100"/>
          <a:sy n="135" d="100"/>
        </p:scale>
        <p:origin x="2984" y="312"/>
      </p:cViewPr>
      <p:guideLst>
        <p:guide orient="horz" pos="14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685800"/>
            <a:ext cx="4718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685800"/>
            <a:ext cx="4718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3358"/>
            <a:ext cx="7772400" cy="14237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3856"/>
            <a:ext cx="6400800" cy="16974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5994"/>
            <a:ext cx="2057400" cy="56673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5994"/>
            <a:ext cx="6019800" cy="56673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68166"/>
            <a:ext cx="7772400" cy="13191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5207"/>
            <a:ext cx="7772400" cy="145295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9825"/>
            <a:ext cx="4038600" cy="4383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9825"/>
            <a:ext cx="4038600" cy="4383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6787"/>
            <a:ext cx="4040188" cy="619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6407"/>
            <a:ext cx="4040188" cy="38268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486787"/>
            <a:ext cx="4041775" cy="619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06407"/>
            <a:ext cx="4041775" cy="38268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64455"/>
            <a:ext cx="3008313" cy="11254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456"/>
            <a:ext cx="5111750" cy="56688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389923"/>
            <a:ext cx="3008313" cy="4543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9470"/>
            <a:ext cx="5486400" cy="5488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93484"/>
            <a:ext cx="5486400" cy="39852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98366"/>
            <a:ext cx="5486400" cy="7795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5993"/>
            <a:ext cx="8229600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9825"/>
            <a:ext cx="8229600" cy="438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56243"/>
            <a:ext cx="2133600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56243"/>
            <a:ext cx="2895600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56243"/>
            <a:ext cx="2133600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71603" y="273050"/>
            <a:ext cx="4917083" cy="5715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50086" y="116647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46666" y="200441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46980" y="59617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3580" y="105314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48852" y="93573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798870" y="181719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57967" y="1290130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29854" y="52260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47922" y="3806535"/>
            <a:ext cx="1179068" cy="20031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13164" y="401056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TaskListHeader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18103" y="55657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478683" y="153170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3684" y="181985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066229" y="224221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52384" y="2711154"/>
            <a:ext cx="2213415" cy="17766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24460" y="3439076"/>
            <a:ext cx="3651195" cy="15959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434308" y="3400425"/>
            <a:ext cx="4170990" cy="3965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98086" y="59617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10220" y="2455103"/>
            <a:ext cx="3017735" cy="3300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43718" y="111125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637187" y="2297554"/>
            <a:ext cx="4233220" cy="186061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461440" y="2461552"/>
            <a:ext cx="4572967" cy="1872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811738" y="59617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749056" y="-152981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352744" y="76955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868591" y="76955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669970" y="4600132"/>
            <a:ext cx="277500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110340" y="168645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521902" y="111125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657158" y="76955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20168" y="1914567"/>
            <a:ext cx="119381" cy="7727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89" idx="3"/>
          </p:cNvCxnSpPr>
          <p:nvPr/>
        </p:nvCxnSpPr>
        <p:spPr>
          <a:xfrm rot="5400000">
            <a:off x="4131620" y="1190497"/>
            <a:ext cx="1631729" cy="14732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endCxn id="36" idx="3"/>
          </p:cNvCxnSpPr>
          <p:nvPr/>
        </p:nvCxnSpPr>
        <p:spPr>
          <a:xfrm rot="5400000">
            <a:off x="3440376" y="1668202"/>
            <a:ext cx="2725102" cy="17518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590034" y="172085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41650" y="180645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585711" y="331338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841451" y="5138796"/>
            <a:ext cx="2033593" cy="13853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11"/>
          <p:cNvSpPr/>
          <p:nvPr/>
        </p:nvSpPr>
        <p:spPr>
          <a:xfrm>
            <a:off x="4302698" y="3465209"/>
            <a:ext cx="113114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accent3">
                    <a:lumMod val="75000"/>
                  </a:schemeClr>
                </a:solidFill>
              </a:rPr>
              <a:t>CategoryListCard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Rectangle 11"/>
          <p:cNvSpPr/>
          <p:nvPr/>
        </p:nvSpPr>
        <p:spPr>
          <a:xfrm>
            <a:off x="2979514" y="3139428"/>
            <a:ext cx="1242673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CategoryListPanel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Freeform 91"/>
          <p:cNvSpPr/>
          <p:nvPr/>
        </p:nvSpPr>
        <p:spPr>
          <a:xfrm flipV="1">
            <a:off x="4800011" y="3695733"/>
            <a:ext cx="2115790" cy="10275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1"/>
          <p:cNvSpPr/>
          <p:nvPr/>
        </p:nvSpPr>
        <p:spPr>
          <a:xfrm>
            <a:off x="3600847" y="4509042"/>
            <a:ext cx="968455" cy="20383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SectionPanel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9" name="Elbow Connector 108"/>
          <p:cNvCxnSpPr>
            <a:stCxn id="36" idx="2"/>
            <a:endCxn id="108" idx="1"/>
          </p:cNvCxnSpPr>
          <p:nvPr/>
        </p:nvCxnSpPr>
        <p:spPr>
          <a:xfrm rot="16200000" flipH="1">
            <a:off x="3167096" y="4177209"/>
            <a:ext cx="604110" cy="26339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108" idx="3"/>
          </p:cNvCxnSpPr>
          <p:nvPr/>
        </p:nvCxnSpPr>
        <p:spPr>
          <a:xfrm rot="5400000">
            <a:off x="3376850" y="2303705"/>
            <a:ext cx="3499707" cy="11148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08" idx="0"/>
            <a:endCxn id="37" idx="1"/>
          </p:cNvCxnSpPr>
          <p:nvPr/>
        </p:nvCxnSpPr>
        <p:spPr>
          <a:xfrm rot="5400000" flipH="1" flipV="1">
            <a:off x="4009092" y="4204971"/>
            <a:ext cx="380054" cy="2280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11"/>
          <p:cNvSpPr/>
          <p:nvPr/>
        </p:nvSpPr>
        <p:spPr>
          <a:xfrm>
            <a:off x="4476669" y="4962058"/>
            <a:ext cx="864418" cy="17843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5" name="Elbow Connector 134"/>
          <p:cNvCxnSpPr>
            <a:stCxn id="108" idx="2"/>
            <a:endCxn id="134" idx="1"/>
          </p:cNvCxnSpPr>
          <p:nvPr/>
        </p:nvCxnSpPr>
        <p:spPr>
          <a:xfrm rot="16200000" flipH="1">
            <a:off x="4111672" y="4686280"/>
            <a:ext cx="338400" cy="39159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63"/>
          <p:cNvCxnSpPr>
            <a:stCxn id="16" idx="3"/>
            <a:endCxn id="134" idx="3"/>
          </p:cNvCxnSpPr>
          <p:nvPr/>
        </p:nvCxnSpPr>
        <p:spPr>
          <a:xfrm rot="5400000">
            <a:off x="3542586" y="2909758"/>
            <a:ext cx="3940027" cy="34301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Elbow Connector 63"/>
          <p:cNvCxnSpPr>
            <a:stCxn id="89" idx="2"/>
            <a:endCxn id="75" idx="0"/>
          </p:cNvCxnSpPr>
          <p:nvPr/>
        </p:nvCxnSpPr>
        <p:spPr>
          <a:xfrm rot="16200000" flipH="1">
            <a:off x="3461422" y="2999998"/>
            <a:ext cx="267535" cy="113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63"/>
          <p:cNvCxnSpPr>
            <a:stCxn id="75" idx="2"/>
            <a:endCxn id="71" idx="1"/>
          </p:cNvCxnSpPr>
          <p:nvPr/>
        </p:nvCxnSpPr>
        <p:spPr>
          <a:xfrm rot="16200000" flipH="1">
            <a:off x="3858584" y="3139516"/>
            <a:ext cx="186380" cy="7018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63"/>
          <p:cNvCxnSpPr>
            <a:stCxn id="75" idx="3"/>
            <a:endCxn id="16" idx="3"/>
          </p:cNvCxnSpPr>
          <p:nvPr/>
        </p:nvCxnSpPr>
        <p:spPr>
          <a:xfrm flipV="1">
            <a:off x="4222187" y="1111253"/>
            <a:ext cx="1461917" cy="215708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2" name="Elbow Connector 63"/>
          <p:cNvCxnSpPr>
            <a:stCxn id="16" idx="3"/>
            <a:endCxn id="43" idx="3"/>
          </p:cNvCxnSpPr>
          <p:nvPr/>
        </p:nvCxnSpPr>
        <p:spPr>
          <a:xfrm rot="5400000">
            <a:off x="4770929" y="1447460"/>
            <a:ext cx="1249382" cy="576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11"/>
          <p:cNvSpPr/>
          <p:nvPr/>
        </p:nvSpPr>
        <p:spPr>
          <a:xfrm>
            <a:off x="2968191" y="2614071"/>
            <a:ext cx="1242673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CategorySideBar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0" name="Elbow Connector 63"/>
          <p:cNvCxnSpPr>
            <a:stCxn id="39" idx="2"/>
            <a:endCxn id="89" idx="1"/>
          </p:cNvCxnSpPr>
          <p:nvPr/>
        </p:nvCxnSpPr>
        <p:spPr>
          <a:xfrm rot="16200000" flipH="1">
            <a:off x="2244374" y="2019165"/>
            <a:ext cx="1049704" cy="39793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/>
          <p:cNvCxnSpPr>
            <a:stCxn id="3" idx="3"/>
            <a:endCxn id="16" idx="3"/>
          </p:cNvCxnSpPr>
          <p:nvPr/>
        </p:nvCxnSpPr>
        <p:spPr>
          <a:xfrm flipV="1">
            <a:off x="3840301" y="1111253"/>
            <a:ext cx="1843803" cy="101158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3581134" y="2939549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</a:t>
            </a:r>
            <a:endParaRPr 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302698" y="4849710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*</a:t>
            </a:r>
            <a:endParaRPr 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0661" y="3386086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*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412737" y="4416351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*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080618" y="3945421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0512" y="2939557"/>
            <a:ext cx="33152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JumpToIndexedTaskRequestEvent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2"/>
          <p:cNvSpPr/>
          <p:nvPr/>
        </p:nvSpPr>
        <p:spPr>
          <a:xfrm>
            <a:off x="5742678" y="242020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8263" y="2773259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6336255" y="3196192"/>
            <a:ext cx="142006" cy="12052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30461" y="3196192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13461" y="4325205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2"/>
          <p:cNvSpPr/>
          <p:nvPr/>
        </p:nvSpPr>
        <p:spPr>
          <a:xfrm>
            <a:off x="2438400" y="240665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985217" y="277032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2913209" y="3798799"/>
            <a:ext cx="129431" cy="4375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065609" y="4176161"/>
            <a:ext cx="3270646" cy="1598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3065609" y="3798799"/>
            <a:ext cx="3270646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68825" y="3558017"/>
            <a:ext cx="32892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handleJumpToIndexedTaskRequestEvent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rot="2600998" flipH="1" flipV="1">
            <a:off x="2713610" y="3786234"/>
            <a:ext cx="205651" cy="10659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2857660" y="3889690"/>
            <a:ext cx="78266" cy="18688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11328" y="3572899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00B050"/>
                </a:solidFill>
              </a:rPr>
              <a:t>Scroll</a:t>
            </a:r>
            <a:r>
              <a:rPr lang="zh-CN" altLang="en-US" sz="1400" dirty="0" smtClean="0">
                <a:solidFill>
                  <a:srgbClr val="00B050"/>
                </a:solidFill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</a:rPr>
              <a:t>to</a:t>
            </a:r>
          </a:p>
          <a:p>
            <a:pPr algn="r"/>
            <a:r>
              <a:rPr lang="en-US" altLang="zh-CN" sz="1400" dirty="0" err="1" smtClean="0">
                <a:solidFill>
                  <a:srgbClr val="00B050"/>
                </a:solidFill>
              </a:rPr>
              <a:t>TaskCard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705078" y="4039764"/>
            <a:ext cx="222716" cy="152381"/>
          </a:xfrm>
          <a:custGeom>
            <a:avLst/>
            <a:gdLst>
              <a:gd name="connsiteX0" fmla="*/ 89796 w 131837"/>
              <a:gd name="connsiteY0" fmla="*/ 122 h 157777"/>
              <a:gd name="connsiteX1" fmla="*/ 458 w 131837"/>
              <a:gd name="connsiteY1" fmla="*/ 21143 h 157777"/>
              <a:gd name="connsiteX2" fmla="*/ 58265 w 131837"/>
              <a:gd name="connsiteY2" fmla="*/ 131502 h 157777"/>
              <a:gd name="connsiteX3" fmla="*/ 131837 w 131837"/>
              <a:gd name="connsiteY3" fmla="*/ 157777 h 15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37" h="157777">
                <a:moveTo>
                  <a:pt x="89796" y="122"/>
                </a:moveTo>
                <a:cubicBezTo>
                  <a:pt x="47754" y="-316"/>
                  <a:pt x="5713" y="-754"/>
                  <a:pt x="458" y="21143"/>
                </a:cubicBezTo>
                <a:cubicBezTo>
                  <a:pt x="-4797" y="43040"/>
                  <a:pt x="36369" y="108730"/>
                  <a:pt x="58265" y="131502"/>
                </a:cubicBezTo>
                <a:cubicBezTo>
                  <a:pt x="80161" y="154274"/>
                  <a:pt x="127458" y="154274"/>
                  <a:pt x="131837" y="157777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41</Words>
  <Application>Microsoft Macintosh PowerPoint</Application>
  <PresentationFormat>Custom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122</cp:revision>
  <dcterms:created xsi:type="dcterms:W3CDTF">2016-07-22T14:33:02Z</dcterms:created>
  <dcterms:modified xsi:type="dcterms:W3CDTF">2016-11-06T07:06:17Z</dcterms:modified>
</cp:coreProperties>
</file>