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80513" cy="3581400"/>
  <p:notesSz cx="6858000" cy="9144000"/>
  <p:defaultTextStyle>
    <a:defPPr>
      <a:defRPr lang="en-US"/>
    </a:defPPr>
    <a:lvl1pPr marL="0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1pPr>
    <a:lvl2pPr marL="479191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2pPr>
    <a:lvl3pPr marL="958383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3pPr>
    <a:lvl4pPr marL="1437574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4pPr>
    <a:lvl5pPr marL="1916765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5pPr>
    <a:lvl6pPr marL="2395957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6pPr>
    <a:lvl7pPr marL="2875148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7pPr>
    <a:lvl8pPr marL="3354339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8pPr>
    <a:lvl9pPr marL="3833531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3087"/>
  </p:normalViewPr>
  <p:slideViewPr>
    <p:cSldViewPr showGuides="1">
      <p:cViewPr>
        <p:scale>
          <a:sx n="133" d="100"/>
          <a:sy n="133" d="100"/>
        </p:scale>
        <p:origin x="3504" y="1632"/>
      </p:cViewPr>
      <p:guideLst>
        <p:guide orient="horz" pos="777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65200" y="685800"/>
            <a:ext cx="8788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1pPr>
    <a:lvl2pPr marL="479191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2pPr>
    <a:lvl3pPr marL="958383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3pPr>
    <a:lvl4pPr marL="1437574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4pPr>
    <a:lvl5pPr marL="1916765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5pPr>
    <a:lvl6pPr marL="2395957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6pPr>
    <a:lvl7pPr marL="2875148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7pPr>
    <a:lvl8pPr marL="3354339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8pPr>
    <a:lvl9pPr marL="3833531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65200" y="685800"/>
            <a:ext cx="8788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4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1112558"/>
            <a:ext cx="7803436" cy="767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82" y="2029461"/>
            <a:ext cx="6426359" cy="9152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7" y="143426"/>
            <a:ext cx="2065615" cy="30557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143426"/>
            <a:ext cx="6043838" cy="30557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2301387"/>
            <a:ext cx="7803436" cy="7113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1517955"/>
            <a:ext cx="7803436" cy="78343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30" y="835663"/>
            <a:ext cx="4054727" cy="2363559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6" y="835663"/>
            <a:ext cx="4054727" cy="2363559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31" y="801673"/>
            <a:ext cx="4056321" cy="334098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31" y="1135773"/>
            <a:ext cx="4056321" cy="2063450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82" y="801673"/>
            <a:ext cx="4057914" cy="334098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82" y="1135773"/>
            <a:ext cx="4057914" cy="2063450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37" y="142598"/>
            <a:ext cx="3020326" cy="6068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5" y="142597"/>
            <a:ext cx="5132162" cy="3056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37" y="749444"/>
            <a:ext cx="3020326" cy="2449777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2506983"/>
            <a:ext cx="5508308" cy="295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320007"/>
            <a:ext cx="5508308" cy="214884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399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2802946"/>
            <a:ext cx="5508308" cy="420316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143425"/>
            <a:ext cx="8262462" cy="596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835663"/>
            <a:ext cx="8262462" cy="236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3319432"/>
            <a:ext cx="2142120" cy="19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3319432"/>
            <a:ext cx="2907162" cy="19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3319432"/>
            <a:ext cx="2142120" cy="19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2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9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5"/>
          <p:cNvSpPr/>
          <p:nvPr/>
        </p:nvSpPr>
        <p:spPr>
          <a:xfrm>
            <a:off x="475457" y="647701"/>
            <a:ext cx="8229600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2232775" y="24817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altLang="zh-CN" sz="1050" dirty="0" err="1">
                <a:solidFill>
                  <a:schemeClr val="bg1"/>
                </a:solidFill>
              </a:rPr>
              <a:t>DoerList</a:t>
            </a:r>
            <a:r>
              <a:rPr lang="en-US" sz="1050" dirty="0" err="1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Rectangle 62"/>
          <p:cNvSpPr/>
          <p:nvPr/>
        </p:nvSpPr>
        <p:spPr>
          <a:xfrm rot="16200000">
            <a:off x="644624" y="1797071"/>
            <a:ext cx="1883503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7" name="Rectangle 62"/>
          <p:cNvSpPr/>
          <p:nvPr/>
        </p:nvSpPr>
        <p:spPr>
          <a:xfrm rot="16200000">
            <a:off x="-79399" y="1793329"/>
            <a:ext cx="187601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Isosceles Triangle 102"/>
          <p:cNvSpPr/>
          <p:nvPr/>
        </p:nvSpPr>
        <p:spPr>
          <a:xfrm rot="16200000">
            <a:off x="983331" y="1866455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endCxn id="73" idx="1"/>
          </p:cNvCxnSpPr>
          <p:nvPr/>
        </p:nvCxnSpPr>
        <p:spPr>
          <a:xfrm>
            <a:off x="2011966" y="2649858"/>
            <a:ext cx="220809" cy="528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122"/>
          <p:cNvCxnSpPr/>
          <p:nvPr/>
        </p:nvCxnSpPr>
        <p:spPr>
          <a:xfrm>
            <a:off x="249348" y="19675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06348" y="1954216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Flowchart: Decision 96"/>
          <p:cNvSpPr/>
          <p:nvPr/>
        </p:nvSpPr>
        <p:spPr>
          <a:xfrm>
            <a:off x="1775913" y="25631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5" name="Elbow Connector 63"/>
          <p:cNvCxnSpPr/>
          <p:nvPr/>
        </p:nvCxnSpPr>
        <p:spPr>
          <a:xfrm flipV="1">
            <a:off x="3753634" y="2655142"/>
            <a:ext cx="22332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5400000" flipV="1">
            <a:off x="3530619" y="256738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08" name="Elbow Connector 122"/>
          <p:cNvCxnSpPr/>
          <p:nvPr/>
        </p:nvCxnSpPr>
        <p:spPr>
          <a:xfrm>
            <a:off x="5146791" y="265513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/>
          <p:cNvSpPr/>
          <p:nvPr/>
        </p:nvSpPr>
        <p:spPr>
          <a:xfrm>
            <a:off x="3976960" y="24817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</a:t>
            </a:r>
            <a:r>
              <a:rPr lang="en-US" altLang="zh-CN" sz="1050" b="1" dirty="0" err="1">
                <a:solidFill>
                  <a:schemeClr val="accent6">
                    <a:lumMod val="75000"/>
                  </a:schemeClr>
                </a:solidFill>
              </a:rPr>
              <a:t>DoerList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2229538" y="18813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008725" y="204945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Flowchart: Decision 96"/>
          <p:cNvSpPr/>
          <p:nvPr/>
        </p:nvSpPr>
        <p:spPr>
          <a:xfrm>
            <a:off x="1772676" y="196276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3" name="Elbow Connector 63"/>
          <p:cNvCxnSpPr/>
          <p:nvPr/>
        </p:nvCxnSpPr>
        <p:spPr>
          <a:xfrm flipV="1">
            <a:off x="3750397" y="2054742"/>
            <a:ext cx="22332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Isosceles Triangle 102"/>
          <p:cNvSpPr/>
          <p:nvPr/>
        </p:nvSpPr>
        <p:spPr>
          <a:xfrm rot="5400000" flipV="1">
            <a:off x="3527382" y="196698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3973723" y="18813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1" name="Rectangle 8"/>
          <p:cNvSpPr/>
          <p:nvPr/>
        </p:nvSpPr>
        <p:spPr>
          <a:xfrm>
            <a:off x="5375395" y="24837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1050" b="1" dirty="0" err="1">
                <a:solidFill>
                  <a:schemeClr val="accent6">
                    <a:lumMod val="75000"/>
                  </a:schemeClr>
                </a:solidFill>
              </a:rPr>
              <a:t>DoerList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5" name="Elbow Connector 122"/>
          <p:cNvCxnSpPr>
            <a:endCxn id="130" idx="1"/>
          </p:cNvCxnSpPr>
          <p:nvPr/>
        </p:nvCxnSpPr>
        <p:spPr>
          <a:xfrm rot="5400000" flipH="1" flipV="1">
            <a:off x="6441876" y="1755929"/>
            <a:ext cx="1092464" cy="371898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0" name="Rectangle 8"/>
          <p:cNvSpPr/>
          <p:nvPr/>
        </p:nvSpPr>
        <p:spPr>
          <a:xfrm>
            <a:off x="7174057" y="1222264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r>
              <a:rPr lang="en-US" altLang="zh-CN" sz="1050" b="1">
                <a:solidFill>
                  <a:schemeClr val="accent6">
                    <a:lumMod val="75000"/>
                  </a:schemeClr>
                </a:solidFill>
              </a:rPr>
              <a:t>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6788768" y="24764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r>
              <a:rPr lang="en-US" altLang="zh-CN" sz="1050" b="1" dirty="0" err="1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2" name="Elbow Connector 122"/>
          <p:cNvCxnSpPr>
            <a:endCxn id="131" idx="1"/>
          </p:cNvCxnSpPr>
          <p:nvPr/>
        </p:nvCxnSpPr>
        <p:spPr>
          <a:xfrm flipV="1">
            <a:off x="6576099" y="2649854"/>
            <a:ext cx="212670" cy="725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3" name="Rectangle 8"/>
          <p:cNvSpPr/>
          <p:nvPr/>
        </p:nvSpPr>
        <p:spPr>
          <a:xfrm>
            <a:off x="2228004" y="111286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altLang="zh-CN" sz="1050" dirty="0" err="1">
                <a:solidFill>
                  <a:schemeClr val="bg1"/>
                </a:solidFill>
              </a:rPr>
              <a:t>Config</a:t>
            </a:r>
            <a:r>
              <a:rPr lang="en-US" sz="1050" dirty="0" err="1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07190" y="1280958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Flowchart: Decision 96"/>
          <p:cNvSpPr/>
          <p:nvPr/>
        </p:nvSpPr>
        <p:spPr>
          <a:xfrm>
            <a:off x="1771141" y="11942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36" name="Elbow Connector 63"/>
          <p:cNvCxnSpPr/>
          <p:nvPr/>
        </p:nvCxnSpPr>
        <p:spPr>
          <a:xfrm flipV="1">
            <a:off x="3732349" y="1284437"/>
            <a:ext cx="22332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3509334" y="119667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39" name="Rectangle 8"/>
          <p:cNvSpPr/>
          <p:nvPr/>
        </p:nvSpPr>
        <p:spPr>
          <a:xfrm>
            <a:off x="3955675" y="111105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</a:t>
            </a:r>
            <a:r>
              <a:rPr lang="en-US" altLang="zh-CN" sz="1050" dirty="0" err="1">
                <a:solidFill>
                  <a:schemeClr val="bg1"/>
                </a:solidFill>
              </a:rPr>
              <a:t>Config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0" name="Rectangle 8"/>
          <p:cNvSpPr/>
          <p:nvPr/>
        </p:nvSpPr>
        <p:spPr>
          <a:xfrm>
            <a:off x="7174057" y="1645580"/>
            <a:ext cx="142892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r>
              <a:rPr lang="en-US" altLang="zh-CN" sz="1050" b="1">
                <a:solidFill>
                  <a:schemeClr val="accent6">
                    <a:lumMod val="75000"/>
                  </a:schemeClr>
                </a:solidFill>
              </a:rPr>
              <a:t>TodoTime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1" name="Elbow Connector 122"/>
          <p:cNvCxnSpPr>
            <a:endCxn id="140" idx="1"/>
          </p:cNvCxnSpPr>
          <p:nvPr/>
        </p:nvCxnSpPr>
        <p:spPr>
          <a:xfrm rot="5400000" flipH="1" flipV="1">
            <a:off x="6708095" y="2010515"/>
            <a:ext cx="657515" cy="274413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2" name="Rectangle 8"/>
          <p:cNvSpPr/>
          <p:nvPr/>
        </p:nvSpPr>
        <p:spPr>
          <a:xfrm>
            <a:off x="7174057" y="2049454"/>
            <a:ext cx="142892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r>
              <a:rPr lang="en-US" altLang="zh-CN" sz="1050" b="1" dirty="0" err="1">
                <a:solidFill>
                  <a:schemeClr val="accent6">
                    <a:lumMod val="75000"/>
                  </a:schemeClr>
                </a:solidFill>
              </a:rPr>
              <a:t>Recurring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3" name="Elbow Connector 122"/>
          <p:cNvCxnSpPr>
            <a:endCxn id="142" idx="1"/>
          </p:cNvCxnSpPr>
          <p:nvPr/>
        </p:nvCxnSpPr>
        <p:spPr>
          <a:xfrm rot="5400000" flipH="1" flipV="1">
            <a:off x="6954267" y="2256684"/>
            <a:ext cx="253639" cy="185949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24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135</cp:revision>
  <dcterms:created xsi:type="dcterms:W3CDTF">2016-07-22T14:33:02Z</dcterms:created>
  <dcterms:modified xsi:type="dcterms:W3CDTF">2016-11-06T07:35:56Z</dcterms:modified>
</cp:coreProperties>
</file>