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3" autoAdjust="0"/>
    <p:restoredTop sz="93341"/>
  </p:normalViewPr>
  <p:slideViewPr>
    <p:cSldViewPr showGuides="1">
      <p:cViewPr>
        <p:scale>
          <a:sx n="147" d="100"/>
          <a:sy n="147" d="100"/>
        </p:scale>
        <p:origin x="2896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09898" y="608695"/>
            <a:ext cx="8229600" cy="4419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36377" y="278467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108678" y="2529403"/>
            <a:ext cx="11626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936197" y="2831059"/>
            <a:ext cx="351226" cy="40582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3784781" y="741626"/>
            <a:ext cx="447654" cy="4637260"/>
          </a:xfrm>
          <a:prstGeom prst="bentConnector4">
            <a:avLst>
              <a:gd name="adj1" fmla="val -51066"/>
              <a:gd name="adj2" fmla="val 100024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380916" y="2521919"/>
            <a:ext cx="116260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86107" y="257852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H="1" flipV="1">
            <a:off x="6287423" y="2270589"/>
            <a:ext cx="2867" cy="21371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arrow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15567" y="295277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713183" y="31491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369288" y="26662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09121" y="2666286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79519" y="286608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338687" y="2253654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DoerList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117877" y="242175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881829" y="23350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46214" y="247360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43500" y="230022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679548" y="2386915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962400" y="1906803"/>
            <a:ext cx="1334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UniqueCategoryList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679548" y="2080183"/>
            <a:ext cx="282852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36197" y="248429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02424" y="25702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338472" y="2656903"/>
            <a:ext cx="597725" cy="7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933330" y="192382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297300" y="201990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</p:cNvCxnSpPr>
          <p:nvPr/>
        </p:nvCxnSpPr>
        <p:spPr>
          <a:xfrm>
            <a:off x="5533348" y="2106594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587454" y="30552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326325" y="2172539"/>
            <a:ext cx="8294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52978" y="25602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endCxn id="76" idx="1"/>
          </p:cNvCxnSpPr>
          <p:nvPr/>
        </p:nvCxnSpPr>
        <p:spPr>
          <a:xfrm flipV="1">
            <a:off x="6891923" y="23154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326325" y="2495517"/>
            <a:ext cx="8294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endCxn id="80" idx="1"/>
          </p:cNvCxnSpPr>
          <p:nvPr/>
        </p:nvCxnSpPr>
        <p:spPr>
          <a:xfrm flipV="1">
            <a:off x="6891923" y="2638409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326325" y="2818495"/>
            <a:ext cx="82940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TodoTime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endCxn id="83" idx="1"/>
          </p:cNvCxnSpPr>
          <p:nvPr/>
        </p:nvCxnSpPr>
        <p:spPr>
          <a:xfrm>
            <a:off x="6891923" y="2643192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  <a:endCxn id="46" idx="0"/>
          </p:cNvCxnSpPr>
          <p:nvPr/>
        </p:nvCxnSpPr>
        <p:spPr>
          <a:xfrm rot="5400000">
            <a:off x="2497422" y="1863613"/>
            <a:ext cx="778124" cy="19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52211" y="130000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121533" y="94348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ReadOnlyDoerList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040551" y="314076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509970" y="3961366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endCxn id="122" idx="1"/>
          </p:cNvCxnSpPr>
          <p:nvPr/>
        </p:nvCxnSpPr>
        <p:spPr>
          <a:xfrm rot="16200000" flipH="1">
            <a:off x="804796" y="3429571"/>
            <a:ext cx="858145" cy="55220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/>
          <p:cNvSpPr/>
          <p:nvPr/>
        </p:nvSpPr>
        <p:spPr>
          <a:xfrm>
            <a:off x="5867400" y="1097575"/>
            <a:ext cx="111333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BuildIn</a:t>
            </a:r>
            <a:r>
              <a:rPr lang="en-US" sz="1050" smtClean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5" name="Elbow Connector 64"/>
          <p:cNvCxnSpPr>
            <a:stCxn id="50" idx="3"/>
            <a:endCxn id="60" idx="1"/>
          </p:cNvCxnSpPr>
          <p:nvPr/>
        </p:nvCxnSpPr>
        <p:spPr>
          <a:xfrm flipV="1">
            <a:off x="5267769" y="1270955"/>
            <a:ext cx="599631" cy="16476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60" idx="2"/>
            <a:endCxn id="85" idx="3"/>
          </p:cNvCxnSpPr>
          <p:nvPr/>
        </p:nvCxnSpPr>
        <p:spPr>
          <a:xfrm rot="5400000">
            <a:off x="6269829" y="1592455"/>
            <a:ext cx="302358" cy="61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Isosceles Triangle 102"/>
          <p:cNvSpPr/>
          <p:nvPr/>
        </p:nvSpPr>
        <p:spPr>
          <a:xfrm flipV="1">
            <a:off x="6282696" y="1746693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3932870" y="1262335"/>
            <a:ext cx="1334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UniqueCategoryList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51"/>
          <p:cNvCxnSpPr>
            <a:stCxn id="51" idx="3"/>
            <a:endCxn id="50" idx="1"/>
          </p:cNvCxnSpPr>
          <p:nvPr/>
        </p:nvCxnSpPr>
        <p:spPr>
          <a:xfrm flipV="1">
            <a:off x="3679548" y="1435715"/>
            <a:ext cx="253322" cy="9512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28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104</cp:revision>
  <dcterms:created xsi:type="dcterms:W3CDTF">2016-07-22T14:33:02Z</dcterms:created>
  <dcterms:modified xsi:type="dcterms:W3CDTF">2016-10-15T17:05:45Z</dcterms:modified>
</cp:coreProperties>
</file>