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80513" cy="5705475"/>
  <p:notesSz cx="6858000" cy="9144000"/>
  <p:defaultTextStyle>
    <a:defPPr>
      <a:defRPr lang="en-US"/>
    </a:defPPr>
    <a:lvl1pPr marL="0" algn="l" defTabSz="958383" rtl="0" eaLnBrk="1" latinLnBrk="0" hangingPunct="1">
      <a:defRPr sz="1887" kern="1200">
        <a:solidFill>
          <a:schemeClr val="tx1"/>
        </a:solidFill>
        <a:latin typeface="+mn-lt"/>
        <a:ea typeface="+mn-ea"/>
        <a:cs typeface="+mn-cs"/>
      </a:defRPr>
    </a:lvl1pPr>
    <a:lvl2pPr marL="479191" algn="l" defTabSz="958383" rtl="0" eaLnBrk="1" latinLnBrk="0" hangingPunct="1">
      <a:defRPr sz="1887" kern="1200">
        <a:solidFill>
          <a:schemeClr val="tx1"/>
        </a:solidFill>
        <a:latin typeface="+mn-lt"/>
        <a:ea typeface="+mn-ea"/>
        <a:cs typeface="+mn-cs"/>
      </a:defRPr>
    </a:lvl2pPr>
    <a:lvl3pPr marL="958383" algn="l" defTabSz="958383" rtl="0" eaLnBrk="1" latinLnBrk="0" hangingPunct="1">
      <a:defRPr sz="1887" kern="1200">
        <a:solidFill>
          <a:schemeClr val="tx1"/>
        </a:solidFill>
        <a:latin typeface="+mn-lt"/>
        <a:ea typeface="+mn-ea"/>
        <a:cs typeface="+mn-cs"/>
      </a:defRPr>
    </a:lvl3pPr>
    <a:lvl4pPr marL="1437574" algn="l" defTabSz="958383" rtl="0" eaLnBrk="1" latinLnBrk="0" hangingPunct="1">
      <a:defRPr sz="1887" kern="1200">
        <a:solidFill>
          <a:schemeClr val="tx1"/>
        </a:solidFill>
        <a:latin typeface="+mn-lt"/>
        <a:ea typeface="+mn-ea"/>
        <a:cs typeface="+mn-cs"/>
      </a:defRPr>
    </a:lvl4pPr>
    <a:lvl5pPr marL="1916765" algn="l" defTabSz="958383" rtl="0" eaLnBrk="1" latinLnBrk="0" hangingPunct="1">
      <a:defRPr sz="1887" kern="1200">
        <a:solidFill>
          <a:schemeClr val="tx1"/>
        </a:solidFill>
        <a:latin typeface="+mn-lt"/>
        <a:ea typeface="+mn-ea"/>
        <a:cs typeface="+mn-cs"/>
      </a:defRPr>
    </a:lvl5pPr>
    <a:lvl6pPr marL="2395957" algn="l" defTabSz="958383" rtl="0" eaLnBrk="1" latinLnBrk="0" hangingPunct="1">
      <a:defRPr sz="1887" kern="1200">
        <a:solidFill>
          <a:schemeClr val="tx1"/>
        </a:solidFill>
        <a:latin typeface="+mn-lt"/>
        <a:ea typeface="+mn-ea"/>
        <a:cs typeface="+mn-cs"/>
      </a:defRPr>
    </a:lvl6pPr>
    <a:lvl7pPr marL="2875148" algn="l" defTabSz="958383" rtl="0" eaLnBrk="1" latinLnBrk="0" hangingPunct="1">
      <a:defRPr sz="1887" kern="1200">
        <a:solidFill>
          <a:schemeClr val="tx1"/>
        </a:solidFill>
        <a:latin typeface="+mn-lt"/>
        <a:ea typeface="+mn-ea"/>
        <a:cs typeface="+mn-cs"/>
      </a:defRPr>
    </a:lvl7pPr>
    <a:lvl8pPr marL="3354339" algn="l" defTabSz="958383" rtl="0" eaLnBrk="1" latinLnBrk="0" hangingPunct="1">
      <a:defRPr sz="1887" kern="1200">
        <a:solidFill>
          <a:schemeClr val="tx1"/>
        </a:solidFill>
        <a:latin typeface="+mn-lt"/>
        <a:ea typeface="+mn-ea"/>
        <a:cs typeface="+mn-cs"/>
      </a:defRPr>
    </a:lvl8pPr>
    <a:lvl9pPr marL="3833531" algn="l" defTabSz="958383" rtl="0" eaLnBrk="1" latinLnBrk="0" hangingPunct="1">
      <a:defRPr sz="188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9" userDrawn="1">
          <p15:clr>
            <a:srgbClr val="A4A3A4"/>
          </p15:clr>
        </p15:guide>
        <p15:guide id="2" pos="28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19" autoAdjust="0"/>
    <p:restoredTop sz="93162"/>
  </p:normalViewPr>
  <p:slideViewPr>
    <p:cSldViewPr showGuides="1">
      <p:cViewPr>
        <p:scale>
          <a:sx n="157" d="100"/>
          <a:sy n="157" d="100"/>
        </p:scale>
        <p:origin x="1328" y="144"/>
      </p:cViewPr>
      <p:guideLst>
        <p:guide orient="horz" pos="1239"/>
        <p:guide pos="28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9925" y="685800"/>
            <a:ext cx="55181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8383" rtl="0" eaLnBrk="1" latinLnBrk="0" hangingPunct="1">
      <a:defRPr sz="1258" kern="1200">
        <a:solidFill>
          <a:schemeClr val="tx1"/>
        </a:solidFill>
        <a:latin typeface="+mn-lt"/>
        <a:ea typeface="+mn-ea"/>
        <a:cs typeface="+mn-cs"/>
      </a:defRPr>
    </a:lvl1pPr>
    <a:lvl2pPr marL="479191" algn="l" defTabSz="958383" rtl="0" eaLnBrk="1" latinLnBrk="0" hangingPunct="1">
      <a:defRPr sz="1258" kern="1200">
        <a:solidFill>
          <a:schemeClr val="tx1"/>
        </a:solidFill>
        <a:latin typeface="+mn-lt"/>
        <a:ea typeface="+mn-ea"/>
        <a:cs typeface="+mn-cs"/>
      </a:defRPr>
    </a:lvl2pPr>
    <a:lvl3pPr marL="958383" algn="l" defTabSz="958383" rtl="0" eaLnBrk="1" latinLnBrk="0" hangingPunct="1">
      <a:defRPr sz="1258" kern="1200">
        <a:solidFill>
          <a:schemeClr val="tx1"/>
        </a:solidFill>
        <a:latin typeface="+mn-lt"/>
        <a:ea typeface="+mn-ea"/>
        <a:cs typeface="+mn-cs"/>
      </a:defRPr>
    </a:lvl3pPr>
    <a:lvl4pPr marL="1437574" algn="l" defTabSz="958383" rtl="0" eaLnBrk="1" latinLnBrk="0" hangingPunct="1">
      <a:defRPr sz="1258" kern="1200">
        <a:solidFill>
          <a:schemeClr val="tx1"/>
        </a:solidFill>
        <a:latin typeface="+mn-lt"/>
        <a:ea typeface="+mn-ea"/>
        <a:cs typeface="+mn-cs"/>
      </a:defRPr>
    </a:lvl4pPr>
    <a:lvl5pPr marL="1916765" algn="l" defTabSz="958383" rtl="0" eaLnBrk="1" latinLnBrk="0" hangingPunct="1">
      <a:defRPr sz="1258" kern="1200">
        <a:solidFill>
          <a:schemeClr val="tx1"/>
        </a:solidFill>
        <a:latin typeface="+mn-lt"/>
        <a:ea typeface="+mn-ea"/>
        <a:cs typeface="+mn-cs"/>
      </a:defRPr>
    </a:lvl5pPr>
    <a:lvl6pPr marL="2395957" algn="l" defTabSz="958383" rtl="0" eaLnBrk="1" latinLnBrk="0" hangingPunct="1">
      <a:defRPr sz="1258" kern="1200">
        <a:solidFill>
          <a:schemeClr val="tx1"/>
        </a:solidFill>
        <a:latin typeface="+mn-lt"/>
        <a:ea typeface="+mn-ea"/>
        <a:cs typeface="+mn-cs"/>
      </a:defRPr>
    </a:lvl6pPr>
    <a:lvl7pPr marL="2875148" algn="l" defTabSz="958383" rtl="0" eaLnBrk="1" latinLnBrk="0" hangingPunct="1">
      <a:defRPr sz="1258" kern="1200">
        <a:solidFill>
          <a:schemeClr val="tx1"/>
        </a:solidFill>
        <a:latin typeface="+mn-lt"/>
        <a:ea typeface="+mn-ea"/>
        <a:cs typeface="+mn-cs"/>
      </a:defRPr>
    </a:lvl7pPr>
    <a:lvl8pPr marL="3354339" algn="l" defTabSz="958383" rtl="0" eaLnBrk="1" latinLnBrk="0" hangingPunct="1">
      <a:defRPr sz="1258" kern="1200">
        <a:solidFill>
          <a:schemeClr val="tx1"/>
        </a:solidFill>
        <a:latin typeface="+mn-lt"/>
        <a:ea typeface="+mn-ea"/>
        <a:cs typeface="+mn-cs"/>
      </a:defRPr>
    </a:lvl8pPr>
    <a:lvl9pPr marL="3833531" algn="l" defTabSz="958383" rtl="0" eaLnBrk="1" latinLnBrk="0" hangingPunct="1">
      <a:defRPr sz="125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69925" y="685800"/>
            <a:ext cx="55181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4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539" y="1772397"/>
            <a:ext cx="7803436" cy="1222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7077" y="3233103"/>
            <a:ext cx="6426359" cy="14580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5872" y="228488"/>
            <a:ext cx="2065615" cy="48681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9026" y="228488"/>
            <a:ext cx="6043838" cy="48681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197" y="3666303"/>
            <a:ext cx="7803436" cy="113316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197" y="2418229"/>
            <a:ext cx="7803436" cy="124807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025" y="1331280"/>
            <a:ext cx="4054727" cy="37653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6761" y="1331280"/>
            <a:ext cx="4054727" cy="37653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026" y="1277131"/>
            <a:ext cx="4056321" cy="53224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026" y="1809379"/>
            <a:ext cx="4056321" cy="32872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582" y="1277131"/>
            <a:ext cx="4057914" cy="53224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582" y="1809379"/>
            <a:ext cx="4057914" cy="32872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037" y="227167"/>
            <a:ext cx="3020326" cy="96676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25" y="227167"/>
            <a:ext cx="5132162" cy="48694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037" y="1193929"/>
            <a:ext cx="3020326" cy="39027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445" y="3993835"/>
            <a:ext cx="5508308" cy="47149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9445" y="509799"/>
            <a:ext cx="5508308" cy="34232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9445" y="4465330"/>
            <a:ext cx="5508308" cy="669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9026" y="228487"/>
            <a:ext cx="8262462" cy="950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026" y="1331280"/>
            <a:ext cx="8262462" cy="3765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9026" y="5288136"/>
            <a:ext cx="2142120" cy="3037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6676" y="5288136"/>
            <a:ext cx="2907162" cy="3037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9368" y="5288136"/>
            <a:ext cx="2142120" cy="3037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32385" y="210770"/>
            <a:ext cx="8544073" cy="500416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322365" y="3314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761195" y="2684004"/>
            <a:ext cx="1836283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186552" y="4022276"/>
            <a:ext cx="489628" cy="48041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  <a:endCxn id="62" idx="1"/>
          </p:cNvCxnSpPr>
          <p:nvPr/>
        </p:nvCxnSpPr>
        <p:spPr>
          <a:xfrm rot="16200000" flipH="1">
            <a:off x="3964027" y="1490836"/>
            <a:ext cx="73370" cy="4642750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370286" y="3013361"/>
            <a:ext cx="1162601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075465" y="306997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H="1" flipV="1">
            <a:off x="6655605" y="1688452"/>
            <a:ext cx="20575" cy="1987064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arrow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101543" y="3482336"/>
            <a:ext cx="220822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5963538" y="4414924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358646" y="3157729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298491" y="3157740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865495" y="33956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323830" y="2018964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DoerList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 flipV="1">
            <a:off x="2085156" y="2192344"/>
            <a:ext cx="238674" cy="759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849108" y="211325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188045" y="195520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662988" y="144148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899036" y="1528177"/>
            <a:ext cx="289009" cy="60041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204231" y="1310404"/>
            <a:ext cx="13348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UniqueCategoryList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899036" y="1483784"/>
            <a:ext cx="305195" cy="4439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22087" y="367551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343802" y="204189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</p:cNvCxnSpPr>
          <p:nvPr/>
        </p:nvCxnSpPr>
        <p:spPr>
          <a:xfrm>
            <a:off x="5579850" y="2128589"/>
            <a:ext cx="853843" cy="155901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01512" y="1341692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Category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543809" y="140640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779857" y="1493092"/>
            <a:ext cx="521655" cy="219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4837821" y="432102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3577" y="3364629"/>
            <a:ext cx="82940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Title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0230" y="375237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endCxn id="76" idx="1"/>
          </p:cNvCxnSpPr>
          <p:nvPr/>
        </p:nvCxnSpPr>
        <p:spPr>
          <a:xfrm flipV="1">
            <a:off x="7279175" y="35075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3577" y="3687607"/>
            <a:ext cx="82940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endCxn id="80" idx="1"/>
          </p:cNvCxnSpPr>
          <p:nvPr/>
        </p:nvCxnSpPr>
        <p:spPr>
          <a:xfrm flipV="1">
            <a:off x="7279175" y="3830499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3577" y="4010585"/>
            <a:ext cx="82940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TodoTime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endCxn id="83" idx="1"/>
          </p:cNvCxnSpPr>
          <p:nvPr/>
        </p:nvCxnSpPr>
        <p:spPr>
          <a:xfrm>
            <a:off x="7279175" y="3835282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  <a:endCxn id="46" idx="0"/>
          </p:cNvCxnSpPr>
          <p:nvPr/>
        </p:nvCxnSpPr>
        <p:spPr>
          <a:xfrm rot="5400000">
            <a:off x="2824714" y="1948316"/>
            <a:ext cx="116583" cy="2471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760109" y="1726858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125398" y="1362792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ReadOnlyDoerList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290906" y="4406559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499340" y="4452808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endCxn id="122" idx="1"/>
          </p:cNvCxnSpPr>
          <p:nvPr/>
        </p:nvCxnSpPr>
        <p:spPr>
          <a:xfrm rot="16200000" flipH="1">
            <a:off x="794166" y="3921025"/>
            <a:ext cx="858145" cy="552203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0" name="Rectangle 8"/>
          <p:cNvSpPr/>
          <p:nvPr/>
        </p:nvSpPr>
        <p:spPr>
          <a:xfrm>
            <a:off x="6044556" y="364814"/>
            <a:ext cx="111333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rgbClr val="7030A0"/>
                </a:solidFill>
              </a:rPr>
              <a:t>BuildIn</a:t>
            </a:r>
            <a:r>
              <a:rPr lang="en-US" sz="1050" dirty="0" err="1">
                <a:solidFill>
                  <a:srgbClr val="7030A0"/>
                </a:solidFill>
              </a:rPr>
              <a:t>Category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5" name="Elbow Connector 64"/>
          <p:cNvCxnSpPr>
            <a:stCxn id="54" idx="3"/>
            <a:endCxn id="60" idx="1"/>
          </p:cNvCxnSpPr>
          <p:nvPr/>
        </p:nvCxnSpPr>
        <p:spPr>
          <a:xfrm flipV="1">
            <a:off x="5736144" y="538194"/>
            <a:ext cx="308412" cy="36585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60" idx="2"/>
            <a:endCxn id="85" idx="3"/>
          </p:cNvCxnSpPr>
          <p:nvPr/>
        </p:nvCxnSpPr>
        <p:spPr>
          <a:xfrm rot="16200000" flipH="1">
            <a:off x="6371709" y="941087"/>
            <a:ext cx="463475" cy="444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Isosceles Triangle 102"/>
          <p:cNvSpPr/>
          <p:nvPr/>
        </p:nvSpPr>
        <p:spPr>
          <a:xfrm flipV="1">
            <a:off x="6470418" y="1175049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50" name="Rectangle 8"/>
          <p:cNvSpPr/>
          <p:nvPr/>
        </p:nvSpPr>
        <p:spPr>
          <a:xfrm>
            <a:off x="4174697" y="743939"/>
            <a:ext cx="13348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rgbClr val="7030A0"/>
                </a:solidFill>
              </a:rPr>
              <a:t>BuildIn</a:t>
            </a:r>
            <a:r>
              <a:rPr lang="en-US" sz="1050" dirty="0" err="1">
                <a:solidFill>
                  <a:srgbClr val="7030A0"/>
                </a:solidFill>
              </a:rPr>
              <a:t>CategoryList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2" name="Elbow Connector 51"/>
          <p:cNvCxnSpPr>
            <a:stCxn id="51" idx="3"/>
            <a:endCxn id="50" idx="1"/>
          </p:cNvCxnSpPr>
          <p:nvPr/>
        </p:nvCxnSpPr>
        <p:spPr>
          <a:xfrm flipV="1">
            <a:off x="3899036" y="917319"/>
            <a:ext cx="275661" cy="61085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Flowchart: Decision 96"/>
          <p:cNvSpPr/>
          <p:nvPr/>
        </p:nvSpPr>
        <p:spPr>
          <a:xfrm>
            <a:off x="5500096" y="81735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6" name="Rectangle 8"/>
          <p:cNvSpPr/>
          <p:nvPr/>
        </p:nvSpPr>
        <p:spPr>
          <a:xfrm>
            <a:off x="2317370" y="2592251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rgbClr val="7030A0"/>
                </a:solidFill>
              </a:rPr>
              <a:t>UndoManager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2101637" y="2758009"/>
            <a:ext cx="215732" cy="7623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Flowchart: Decision 96"/>
          <p:cNvSpPr/>
          <p:nvPr/>
        </p:nvSpPr>
        <p:spPr>
          <a:xfrm>
            <a:off x="1865589" y="267131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9" name="Rectangle 8"/>
          <p:cNvSpPr/>
          <p:nvPr/>
        </p:nvSpPr>
        <p:spPr>
          <a:xfrm>
            <a:off x="3966133" y="2603006"/>
            <a:ext cx="78111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smtClean="0">
                <a:solidFill>
                  <a:srgbClr val="7030A0"/>
                </a:solidFill>
              </a:rPr>
              <a:t>{abstract}</a:t>
            </a:r>
          </a:p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Operation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0" name="Rectangle 8"/>
          <p:cNvSpPr/>
          <p:nvPr/>
        </p:nvSpPr>
        <p:spPr>
          <a:xfrm>
            <a:off x="5158893" y="2425706"/>
            <a:ext cx="96091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smtClean="0">
                <a:solidFill>
                  <a:srgbClr val="7030A0"/>
                </a:solidFill>
              </a:rPr>
              <a:t>AddOperation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1" name="Rectangle 8"/>
          <p:cNvSpPr/>
          <p:nvPr/>
        </p:nvSpPr>
        <p:spPr>
          <a:xfrm>
            <a:off x="5155404" y="2895039"/>
            <a:ext cx="96091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rgbClr val="7030A0"/>
                </a:solidFill>
              </a:rPr>
              <a:t>EditOperation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5158893" y="3341170"/>
            <a:ext cx="96091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s-IS" altLang="zh-CN" sz="1050" dirty="0" smtClean="0">
                <a:solidFill>
                  <a:srgbClr val="7030A0"/>
                </a:solidFill>
              </a:rPr>
              <a:t>…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4" name="Elbow Connector 63"/>
          <p:cNvCxnSpPr>
            <a:stCxn id="90" idx="1"/>
            <a:endCxn id="95" idx="3"/>
          </p:cNvCxnSpPr>
          <p:nvPr/>
        </p:nvCxnSpPr>
        <p:spPr>
          <a:xfrm rot="10800000" flipV="1">
            <a:off x="4921111" y="2599086"/>
            <a:ext cx="237782" cy="17434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Isosceles Triangle 102"/>
          <p:cNvSpPr/>
          <p:nvPr/>
        </p:nvSpPr>
        <p:spPr>
          <a:xfrm rot="5400000" flipV="1">
            <a:off x="4698097" y="2685666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1" name="Elbow Connector 63"/>
          <p:cNvCxnSpPr>
            <a:stCxn id="91" idx="1"/>
            <a:endCxn id="95" idx="3"/>
          </p:cNvCxnSpPr>
          <p:nvPr/>
        </p:nvCxnSpPr>
        <p:spPr>
          <a:xfrm rot="10800000">
            <a:off x="4921112" y="2773429"/>
            <a:ext cx="234293" cy="29499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63"/>
          <p:cNvCxnSpPr>
            <a:stCxn id="92" idx="1"/>
            <a:endCxn id="95" idx="3"/>
          </p:cNvCxnSpPr>
          <p:nvPr/>
        </p:nvCxnSpPr>
        <p:spPr>
          <a:xfrm rot="10800000">
            <a:off x="4921111" y="2773428"/>
            <a:ext cx="237782" cy="74112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5" name="Elbow Connector 63"/>
          <p:cNvCxnSpPr>
            <a:stCxn id="89" idx="1"/>
            <a:endCxn id="86" idx="3"/>
          </p:cNvCxnSpPr>
          <p:nvPr/>
        </p:nvCxnSpPr>
        <p:spPr>
          <a:xfrm rot="10800000">
            <a:off x="3411005" y="2765632"/>
            <a:ext cx="555128" cy="1075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63"/>
          <p:cNvCxnSpPr>
            <a:stCxn id="89" idx="2"/>
          </p:cNvCxnSpPr>
          <p:nvPr/>
        </p:nvCxnSpPr>
        <p:spPr>
          <a:xfrm rot="5400000">
            <a:off x="3013555" y="1769256"/>
            <a:ext cx="162626" cy="2523647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6" name="Triangle 125"/>
          <p:cNvSpPr/>
          <p:nvPr/>
        </p:nvSpPr>
        <p:spPr>
          <a:xfrm rot="5400000">
            <a:off x="3785145" y="3015548"/>
            <a:ext cx="135765" cy="81254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3261874" y="2936334"/>
            <a:ext cx="5998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>
                <a:solidFill>
                  <a:srgbClr val="7030A0"/>
                </a:solidFill>
              </a:rPr>
              <a:t>executes</a:t>
            </a:r>
            <a:endParaRPr lang="en-US" sz="900" dirty="0">
              <a:solidFill>
                <a:srgbClr val="7030A0"/>
              </a:solidFill>
            </a:endParaRPr>
          </a:p>
        </p:txBody>
      </p:sp>
      <p:sp>
        <p:nvSpPr>
          <p:cNvPr id="128" name="Triangle 127"/>
          <p:cNvSpPr/>
          <p:nvPr/>
        </p:nvSpPr>
        <p:spPr>
          <a:xfrm rot="5400000">
            <a:off x="3757107" y="2646955"/>
            <a:ext cx="135765" cy="81254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3362907" y="2572957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>
                <a:solidFill>
                  <a:srgbClr val="7030A0"/>
                </a:solidFill>
              </a:rPr>
              <a:t>create</a:t>
            </a:r>
            <a:endParaRPr lang="en-US" sz="900" dirty="0">
              <a:solidFill>
                <a:srgbClr val="7030A0"/>
              </a:solidFill>
            </a:endParaRPr>
          </a:p>
        </p:txBody>
      </p:sp>
      <p:cxnSp>
        <p:nvCxnSpPr>
          <p:cNvPr id="138" name="Elbow Connector 63"/>
          <p:cNvCxnSpPr>
            <a:stCxn id="89" idx="0"/>
            <a:endCxn id="46" idx="2"/>
          </p:cNvCxnSpPr>
          <p:nvPr/>
        </p:nvCxnSpPr>
        <p:spPr>
          <a:xfrm rot="16200000" flipV="1">
            <a:off x="3495029" y="1741343"/>
            <a:ext cx="237282" cy="148604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39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宋体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David XP</cp:lastModifiedBy>
  <cp:revision>122</cp:revision>
  <dcterms:created xsi:type="dcterms:W3CDTF">2016-07-22T14:33:02Z</dcterms:created>
  <dcterms:modified xsi:type="dcterms:W3CDTF">2016-10-25T17:57:00Z</dcterms:modified>
</cp:coreProperties>
</file>