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/>
    <p:restoredTop sz="94586"/>
  </p:normalViewPr>
  <p:slideViewPr>
    <p:cSldViewPr showGuides="1">
      <p:cViewPr>
        <p:scale>
          <a:sx n="139" d="100"/>
          <a:sy n="139" d="100"/>
        </p:scale>
        <p:origin x="280" y="-11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9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371600" y="381000"/>
            <a:ext cx="4917083" cy="5943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50083" y="12744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746663" y="21123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246977" y="7041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683580" y="11610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548852" y="10436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798870" y="19251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857964" y="13980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746663" y="2582559"/>
            <a:ext cx="1167165" cy="25782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TimeCategory</a:t>
            </a:r>
            <a:r>
              <a:rPr lang="en-US" altLang="zh-CN" sz="1050" b="1" smtClean="0">
                <a:solidFill>
                  <a:schemeClr val="accent3">
                    <a:lumMod val="75000"/>
                  </a:schemeClr>
                </a:solidFill>
              </a:rPr>
              <a:t>List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746661" y="556038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731983" y="3790782"/>
            <a:ext cx="1179068" cy="20031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098920" y="407190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TaskListHeader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735092" y="591564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478683" y="16396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43684" y="19278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066229" y="23501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203340" y="2168146"/>
            <a:ext cx="91024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606265" y="2765221"/>
            <a:ext cx="2089715" cy="16172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719671" y="3651815"/>
            <a:ext cx="3877580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318240" y="3617215"/>
            <a:ext cx="4420260" cy="41344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298083" y="7041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107135" y="1219200"/>
            <a:ext cx="5769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926404" y="2432622"/>
            <a:ext cx="2971123" cy="54427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052831" y="1080197"/>
            <a:ext cx="1492270" cy="17702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343718" y="12192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endCxn id="35" idx="3"/>
          </p:cNvCxnSpPr>
          <p:nvPr/>
        </p:nvCxnSpPr>
        <p:spPr>
          <a:xfrm rot="5400000">
            <a:off x="2787528" y="2782228"/>
            <a:ext cx="3949345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endCxn id="38" idx="3"/>
          </p:cNvCxnSpPr>
          <p:nvPr/>
        </p:nvCxnSpPr>
        <p:spPr>
          <a:xfrm rot="5400000">
            <a:off x="2604111" y="2954075"/>
            <a:ext cx="4304608" cy="1855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811735" y="7041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749056" y="-14218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352744" y="8775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868591" y="8775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69012" y="4299166"/>
            <a:ext cx="219439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110337" y="17944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521902" y="12192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657155" y="8775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620165" y="2022517"/>
            <a:ext cx="119381" cy="7727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56411" y="8030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610605" y="3702008"/>
            <a:ext cx="199226" cy="77740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endCxn id="36" idx="3"/>
          </p:cNvCxnSpPr>
          <p:nvPr/>
        </p:nvCxnSpPr>
        <p:spPr>
          <a:xfrm rot="5400000">
            <a:off x="3259763" y="1478002"/>
            <a:ext cx="3064227" cy="176164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590031" y="18288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841650" y="19144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585708" y="34213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452637" y="5190849"/>
            <a:ext cx="2449545" cy="1409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 11"/>
          <p:cNvSpPr/>
          <p:nvPr/>
        </p:nvSpPr>
        <p:spPr>
          <a:xfrm>
            <a:off x="4128259" y="288360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CategoryCard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2" name="Elbow Connector 71"/>
          <p:cNvCxnSpPr>
            <a:stCxn id="34" idx="2"/>
            <a:endCxn id="71" idx="1"/>
          </p:cNvCxnSpPr>
          <p:nvPr/>
        </p:nvCxnSpPr>
        <p:spPr>
          <a:xfrm rot="16200000" flipH="1">
            <a:off x="3648428" y="2522198"/>
            <a:ext cx="161648" cy="79801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Rectangle 11"/>
          <p:cNvSpPr/>
          <p:nvPr/>
        </p:nvSpPr>
        <p:spPr>
          <a:xfrm>
            <a:off x="2743886" y="3166984"/>
            <a:ext cx="1167165" cy="25782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Category</a:t>
            </a:r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8" name="Elbow Connector 63"/>
          <p:cNvCxnSpPr>
            <a:stCxn id="39" idx="2"/>
            <a:endCxn id="75" idx="1"/>
          </p:cNvCxnSpPr>
          <p:nvPr/>
        </p:nvCxnSpPr>
        <p:spPr>
          <a:xfrm rot="16200000" flipH="1">
            <a:off x="1909738" y="2461747"/>
            <a:ext cx="1494670" cy="17362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" name="Elbow Connector 63"/>
          <p:cNvCxnSpPr>
            <a:stCxn id="16" idx="3"/>
            <a:endCxn id="71" idx="3"/>
          </p:cNvCxnSpPr>
          <p:nvPr/>
        </p:nvCxnSpPr>
        <p:spPr>
          <a:xfrm rot="5400000">
            <a:off x="4535221" y="1853145"/>
            <a:ext cx="1782829" cy="51493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88"/>
          <p:cNvCxnSpPr>
            <a:stCxn id="75" idx="3"/>
            <a:endCxn id="71" idx="2"/>
          </p:cNvCxnSpPr>
          <p:nvPr/>
        </p:nvCxnSpPr>
        <p:spPr>
          <a:xfrm flipV="1">
            <a:off x="3911051" y="3120449"/>
            <a:ext cx="737661" cy="17544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reeform 91"/>
          <p:cNvSpPr/>
          <p:nvPr/>
        </p:nvSpPr>
        <p:spPr>
          <a:xfrm flipV="1">
            <a:off x="4834419" y="3123074"/>
            <a:ext cx="2055232" cy="41285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Rectangle 11"/>
          <p:cNvSpPr/>
          <p:nvPr/>
        </p:nvSpPr>
        <p:spPr>
          <a:xfrm>
            <a:off x="3592712" y="4567971"/>
            <a:ext cx="1199164" cy="21857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TaskListSection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9" name="Elbow Connector 108"/>
          <p:cNvCxnSpPr>
            <a:stCxn id="36" idx="2"/>
            <a:endCxn id="108" idx="1"/>
          </p:cNvCxnSpPr>
          <p:nvPr/>
        </p:nvCxnSpPr>
        <p:spPr>
          <a:xfrm rot="16200000" flipH="1">
            <a:off x="3114033" y="4198580"/>
            <a:ext cx="686162" cy="27119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108" idx="3"/>
          </p:cNvCxnSpPr>
          <p:nvPr/>
        </p:nvCxnSpPr>
        <p:spPr>
          <a:xfrm rot="5400000">
            <a:off x="3508961" y="2502115"/>
            <a:ext cx="3458059" cy="89222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121"/>
          <p:cNvCxnSpPr>
            <a:stCxn id="108" idx="0"/>
            <a:endCxn id="37" idx="2"/>
          </p:cNvCxnSpPr>
          <p:nvPr/>
        </p:nvCxnSpPr>
        <p:spPr>
          <a:xfrm rot="5400000" flipH="1" flipV="1">
            <a:off x="4276219" y="4224818"/>
            <a:ext cx="259228" cy="427079"/>
          </a:xfrm>
          <a:prstGeom prst="bentConnector3">
            <a:avLst>
              <a:gd name="adj1" fmla="val -84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11"/>
          <p:cNvSpPr/>
          <p:nvPr/>
        </p:nvSpPr>
        <p:spPr>
          <a:xfrm>
            <a:off x="3970001" y="5016647"/>
            <a:ext cx="864418" cy="17843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5" name="Elbow Connector 134"/>
          <p:cNvCxnSpPr>
            <a:stCxn id="108" idx="2"/>
            <a:endCxn id="134" idx="1"/>
          </p:cNvCxnSpPr>
          <p:nvPr/>
        </p:nvCxnSpPr>
        <p:spPr>
          <a:xfrm rot="5400000">
            <a:off x="3921488" y="4835060"/>
            <a:ext cx="319320" cy="222293"/>
          </a:xfrm>
          <a:prstGeom prst="bentConnector4">
            <a:avLst>
              <a:gd name="adj1" fmla="val 1108"/>
              <a:gd name="adj2" fmla="val 20283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63"/>
          <p:cNvCxnSpPr>
            <a:endCxn id="134" idx="3"/>
          </p:cNvCxnSpPr>
          <p:nvPr/>
        </p:nvCxnSpPr>
        <p:spPr>
          <a:xfrm rot="5400000">
            <a:off x="3333164" y="2769105"/>
            <a:ext cx="3838017" cy="83550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169</Words>
  <Application>Microsoft Macintosh PowerPoint</Application>
  <PresentationFormat>On-screen Show (4:3)</PresentationFormat>
  <Paragraphs>108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宋体</vt:lpstr>
      <vt:lpstr>Arial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76</cp:revision>
  <dcterms:created xsi:type="dcterms:W3CDTF">2016-07-22T14:33:02Z</dcterms:created>
  <dcterms:modified xsi:type="dcterms:W3CDTF">2016-10-07T10:52:05Z</dcterms:modified>
</cp:coreProperties>
</file>