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6" r:id="rId4"/>
    <p:sldId id="261" r:id="rId5"/>
    <p:sldId id="267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14"/>
    <p:restoredTop sz="93232"/>
  </p:normalViewPr>
  <p:slideViewPr>
    <p:cSldViewPr showGuides="1">
      <p:cViewPr varScale="1">
        <p:scale>
          <a:sx n="94" d="100"/>
          <a:sy n="94" d="100"/>
        </p:scale>
        <p:origin x="2064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Level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handleAddresssBookChangedEvent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deleteTask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100</Words>
  <Application>Microsoft Macintosh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Arial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David XP</cp:lastModifiedBy>
  <cp:revision>79</cp:revision>
  <dcterms:created xsi:type="dcterms:W3CDTF">2016-07-22T14:33:02Z</dcterms:created>
  <dcterms:modified xsi:type="dcterms:W3CDTF">2016-11-06T07:28:20Z</dcterms:modified>
</cp:coreProperties>
</file>