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312"/>
  </p:normalViewPr>
  <p:slideViewPr>
    <p:cSldViewPr showGuides="1">
      <p:cViewPr>
        <p:scale>
          <a:sx n="139" d="100"/>
          <a:sy n="139" d="100"/>
        </p:scale>
        <p:origin x="760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0" y="381000"/>
            <a:ext cx="4917083" cy="6400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3" y="12744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3" y="2112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77" y="7041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3580" y="11610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2" y="10436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8870" y="19251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57964" y="13980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942203" y="3790745"/>
            <a:ext cx="1286875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smtClean="0">
                <a:solidFill>
                  <a:schemeClr val="accent3">
                    <a:lumMod val="75000"/>
                  </a:schemeClr>
                </a:solidFill>
              </a:rPr>
              <a:t>BuildIn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Category</a:t>
            </a:r>
            <a:r>
              <a:rPr lang="en-US" altLang="zh-CN" sz="1050" b="1" smtClean="0">
                <a:solidFill>
                  <a:schemeClr val="accent3">
                    <a:lumMod val="75000"/>
                  </a:schemeClr>
                </a:solidFill>
              </a:rPr>
              <a:t>List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29420" y="60721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67053" y="4514833"/>
            <a:ext cx="1179068" cy="2003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33990" y="479595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17851" y="64273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6396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3684" y="19278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066229" y="23501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261774" y="3109712"/>
            <a:ext cx="2813766" cy="1967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455181" y="3916304"/>
            <a:ext cx="4389319" cy="15915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6976" y="3894930"/>
            <a:ext cx="4953895" cy="34785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3" y="7041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3581913" y="2812183"/>
            <a:ext cx="3695174" cy="5092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43718" y="12192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2770287" y="3293967"/>
            <a:ext cx="3949345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2586870" y="3465814"/>
            <a:ext cx="4304608" cy="1855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811735" y="7041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9056" y="-14218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352744" y="8775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868591" y="8775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669967" y="4708079"/>
            <a:ext cx="277500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10337" y="17944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1902" y="12192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7155" y="8775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20165" y="2022517"/>
            <a:ext cx="119381" cy="7727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56411" y="8030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45675" y="4426059"/>
            <a:ext cx="199226" cy="7774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117218" y="2048104"/>
            <a:ext cx="3395791" cy="17379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90031" y="1828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41650" y="19144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08" y="34213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68591" y="5904198"/>
            <a:ext cx="2033593" cy="13853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/>
          <p:cNvSpPr/>
          <p:nvPr/>
        </p:nvSpPr>
        <p:spPr>
          <a:xfrm>
            <a:off x="4302698" y="328031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>
            <a:off x="2979511" y="2878756"/>
            <a:ext cx="1167165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</a:t>
            </a:r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 flipV="1">
            <a:off x="4773860" y="3514181"/>
            <a:ext cx="2115790" cy="14802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1"/>
          <p:cNvSpPr/>
          <p:nvPr/>
        </p:nvSpPr>
        <p:spPr>
          <a:xfrm>
            <a:off x="3627782" y="5292022"/>
            <a:ext cx="1199164" cy="21857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TaskListSection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36" idx="2"/>
            <a:endCxn id="108" idx="1"/>
          </p:cNvCxnSpPr>
          <p:nvPr/>
        </p:nvCxnSpPr>
        <p:spPr>
          <a:xfrm rot="16200000" flipH="1">
            <a:off x="3149103" y="4922631"/>
            <a:ext cx="686162" cy="27119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108" idx="3"/>
          </p:cNvCxnSpPr>
          <p:nvPr/>
        </p:nvCxnSpPr>
        <p:spPr>
          <a:xfrm rot="5400000">
            <a:off x="3164470" y="2881676"/>
            <a:ext cx="4182110" cy="85715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8" idx="0"/>
            <a:endCxn id="37" idx="2"/>
          </p:cNvCxnSpPr>
          <p:nvPr/>
        </p:nvCxnSpPr>
        <p:spPr>
          <a:xfrm rot="5400000" flipH="1" flipV="1">
            <a:off x="4311289" y="4948869"/>
            <a:ext cx="259228" cy="4270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>
            <a:off x="4495800" y="5740698"/>
            <a:ext cx="864418" cy="17843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134"/>
          <p:cNvCxnSpPr>
            <a:stCxn id="108" idx="2"/>
            <a:endCxn id="134" idx="1"/>
          </p:cNvCxnSpPr>
          <p:nvPr/>
        </p:nvCxnSpPr>
        <p:spPr>
          <a:xfrm rot="16200000" flipH="1">
            <a:off x="4201922" y="5536039"/>
            <a:ext cx="319320" cy="2684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63"/>
          <p:cNvCxnSpPr>
            <a:stCxn id="16" idx="3"/>
            <a:endCxn id="134" idx="3"/>
          </p:cNvCxnSpPr>
          <p:nvPr/>
        </p:nvCxnSpPr>
        <p:spPr>
          <a:xfrm rot="5400000">
            <a:off x="3216803" y="3362615"/>
            <a:ext cx="4610717" cy="32388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63"/>
          <p:cNvCxnSpPr>
            <a:stCxn id="39" idx="2"/>
            <a:endCxn id="75" idx="1"/>
          </p:cNvCxnSpPr>
          <p:nvPr/>
        </p:nvCxnSpPr>
        <p:spPr>
          <a:xfrm rot="16200000" flipH="1">
            <a:off x="2171665" y="2199821"/>
            <a:ext cx="1206442" cy="4092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697017" y="2674469"/>
            <a:ext cx="2118431" cy="37194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63"/>
          <p:cNvCxnSpPr>
            <a:stCxn id="75" idx="2"/>
            <a:endCxn id="71" idx="1"/>
          </p:cNvCxnSpPr>
          <p:nvPr/>
        </p:nvCxnSpPr>
        <p:spPr>
          <a:xfrm rot="16200000" flipH="1">
            <a:off x="3801815" y="2897857"/>
            <a:ext cx="262162" cy="73960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/>
          <p:cNvCxnSpPr>
            <a:stCxn id="34" idx="3"/>
            <a:endCxn id="16" idx="3"/>
          </p:cNvCxnSpPr>
          <p:nvPr/>
        </p:nvCxnSpPr>
        <p:spPr>
          <a:xfrm flipV="1">
            <a:off x="4229078" y="1219200"/>
            <a:ext cx="1455026" cy="270045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63"/>
          <p:cNvCxnSpPr>
            <a:stCxn id="75" idx="3"/>
            <a:endCxn id="16" idx="3"/>
          </p:cNvCxnSpPr>
          <p:nvPr/>
        </p:nvCxnSpPr>
        <p:spPr>
          <a:xfrm flipV="1">
            <a:off x="4146676" y="1219200"/>
            <a:ext cx="1537428" cy="178846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63"/>
          <p:cNvCxnSpPr>
            <a:stCxn id="16" idx="3"/>
            <a:endCxn id="43" idx="3"/>
          </p:cNvCxnSpPr>
          <p:nvPr/>
        </p:nvCxnSpPr>
        <p:spPr>
          <a:xfrm rot="5400000">
            <a:off x="4770929" y="1555407"/>
            <a:ext cx="1249382" cy="576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/>
          <p:cNvCxnSpPr>
            <a:stCxn id="34" idx="0"/>
          </p:cNvCxnSpPr>
          <p:nvPr/>
        </p:nvCxnSpPr>
        <p:spPr>
          <a:xfrm rot="5400000" flipH="1" flipV="1">
            <a:off x="3746700" y="3234748"/>
            <a:ext cx="394939" cy="7170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25</Words>
  <Application>Microsoft Macintosh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90</cp:revision>
  <dcterms:created xsi:type="dcterms:W3CDTF">2016-07-22T14:33:02Z</dcterms:created>
  <dcterms:modified xsi:type="dcterms:W3CDTF">2016-10-15T17:06:33Z</dcterms:modified>
</cp:coreProperties>
</file>