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1690" y="5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9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TaskForce</a:t>
            </a:r>
            <a:r>
              <a:rPr lang="en-US" dirty="0"/>
              <a:t>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handleTaskForceChangedEvent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handleTaskForceChangedEvent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898894"/>
            <a:ext cx="6288315" cy="341516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143273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780785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1606119"/>
            <a:ext cx="2296817" cy="2157062"/>
          </a:xfrm>
          <a:prstGeom prst="bentConnector3">
            <a:avLst>
              <a:gd name="adj1" fmla="val -170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160325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98739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874420" y="3937000"/>
            <a:ext cx="224319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398120" y="23031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4"/>
            <a:ext cx="286494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56" idx="3"/>
            <a:endCxn id="14" idx="1"/>
          </p:cNvCxnSpPr>
          <p:nvPr/>
        </p:nvCxnSpPr>
        <p:spPr>
          <a:xfrm>
            <a:off x="4639530" y="3935930"/>
            <a:ext cx="176155" cy="317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327602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763604" y="2327618"/>
            <a:ext cx="2101" cy="2874104"/>
          </a:xfrm>
          <a:prstGeom prst="bentConnector3">
            <a:avLst>
              <a:gd name="adj1" fmla="val -8253284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1836951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65110" y="1398872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01175" y="179814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2207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254513" y="3601472"/>
            <a:ext cx="574073" cy="256847"/>
            <a:chOff x="2960530" y="848547"/>
            <a:chExt cx="574073" cy="256847"/>
          </a:xfrm>
        </p:grpSpPr>
        <p:sp>
          <p:nvSpPr>
            <p:cNvPr id="42" name="TextBox 41"/>
            <p:cNvSpPr txBox="1"/>
            <p:nvPr/>
          </p:nvSpPr>
          <p:spPr>
            <a:xfrm>
              <a:off x="2960530" y="848547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3408652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16200000" flipV="1">
            <a:off x="1194071" y="2771559"/>
            <a:ext cx="197072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849135" y="3649268"/>
            <a:ext cx="790395" cy="57332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54"/>
          <p:cNvCxnSpPr>
            <a:stCxn id="18" idx="3"/>
            <a:endCxn id="56" idx="1"/>
          </p:cNvCxnSpPr>
          <p:nvPr/>
        </p:nvCxnSpPr>
        <p:spPr>
          <a:xfrm flipV="1">
            <a:off x="3684189" y="3935930"/>
            <a:ext cx="164946" cy="360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11"/>
          <p:cNvSpPr/>
          <p:nvPr/>
        </p:nvSpPr>
        <p:spPr>
          <a:xfrm flipH="1">
            <a:off x="2889584" y="21580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8" name="Isosceles Triangle 102"/>
          <p:cNvSpPr/>
          <p:nvPr/>
        </p:nvSpPr>
        <p:spPr>
          <a:xfrm flipV="1">
            <a:off x="4114800" y="3470038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9" name="Rectangle 11"/>
          <p:cNvSpPr/>
          <p:nvPr/>
        </p:nvSpPr>
        <p:spPr>
          <a:xfrm flipH="1">
            <a:off x="2889584" y="25644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2889582" y="296823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63"/>
          <p:cNvCxnSpPr>
            <a:stCxn id="77" idx="1"/>
            <a:endCxn id="78" idx="3"/>
          </p:cNvCxnSpPr>
          <p:nvPr/>
        </p:nvCxnSpPr>
        <p:spPr>
          <a:xfrm>
            <a:off x="3983219" y="2331446"/>
            <a:ext cx="266833" cy="113859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78" idx="3"/>
            <a:endCxn id="80" idx="1"/>
          </p:cNvCxnSpPr>
          <p:nvPr/>
        </p:nvCxnSpPr>
        <p:spPr>
          <a:xfrm rot="16200000" flipV="1">
            <a:off x="3952426" y="3172411"/>
            <a:ext cx="328419" cy="266835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/>
          <p:cNvCxnSpPr>
            <a:stCxn id="78" idx="3"/>
            <a:endCxn id="79" idx="1"/>
          </p:cNvCxnSpPr>
          <p:nvPr/>
        </p:nvCxnSpPr>
        <p:spPr>
          <a:xfrm rot="16200000" flipV="1">
            <a:off x="3750540" y="2970525"/>
            <a:ext cx="732192" cy="26683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7" name="Group 96"/>
          <p:cNvGrpSpPr/>
          <p:nvPr/>
        </p:nvGrpSpPr>
        <p:grpSpPr>
          <a:xfrm>
            <a:off x="4352307" y="3623776"/>
            <a:ext cx="555487" cy="234543"/>
            <a:chOff x="3116648" y="870851"/>
            <a:chExt cx="555487" cy="234543"/>
          </a:xfrm>
        </p:grpSpPr>
        <p:sp>
          <p:nvSpPr>
            <p:cNvPr id="98" name="TextBox 97"/>
            <p:cNvSpPr txBox="1"/>
            <p:nvPr/>
          </p:nvSpPr>
          <p:spPr>
            <a:xfrm>
              <a:off x="3116648" y="870851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calls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9" name="Isosceles Triangle 98"/>
            <p:cNvSpPr/>
            <p:nvPr/>
          </p:nvSpPr>
          <p:spPr>
            <a:xfrm rot="10800000">
              <a:off x="3425380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invoke(“delete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99686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12109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6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00400" y="2970090"/>
            <a:ext cx="6668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calls(“1”)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1727200"/>
            <a:ext cx="7490735" cy="3911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908596" y="3858658"/>
            <a:ext cx="577381" cy="445174"/>
          </a:xfrm>
          <a:prstGeom prst="bentConnector3">
            <a:avLst>
              <a:gd name="adj1" fmla="val 10504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16200000" flipH="1">
            <a:off x="4315528" y="1504137"/>
            <a:ext cx="267495" cy="4436989"/>
          </a:xfrm>
          <a:prstGeom prst="bentConnector3">
            <a:avLst>
              <a:gd name="adj1" fmla="val 38764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685582" y="421607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35096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6523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7120799" y="189558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flipV="1">
            <a:off x="5908595" y="2068969"/>
            <a:ext cx="1212204" cy="3892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532298" y="413045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39009" y="35988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6" y="288721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7" idx="1"/>
          </p:cNvCxnSpPr>
          <p:nvPr/>
        </p:nvCxnSpPr>
        <p:spPr>
          <a:xfrm>
            <a:off x="7275057" y="3685496"/>
            <a:ext cx="437339" cy="3401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275057" y="3353086"/>
            <a:ext cx="437339" cy="3324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7275057" y="3676063"/>
            <a:ext cx="437339" cy="94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51797" y="417302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988194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90123" y="4094297"/>
            <a:ext cx="1580174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Flowchart: Decision 96"/>
          <p:cNvSpPr/>
          <p:nvPr/>
        </p:nvSpPr>
        <p:spPr>
          <a:xfrm rot="5400000">
            <a:off x="7242566" y="22905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6" name="Elbow Connector 68"/>
          <p:cNvCxnSpPr>
            <a:stCxn id="65" idx="3"/>
          </p:cNvCxnSpPr>
          <p:nvPr/>
        </p:nvCxnSpPr>
        <p:spPr>
          <a:xfrm rot="5400000">
            <a:off x="6666226" y="2815255"/>
            <a:ext cx="1014371" cy="374358"/>
          </a:xfrm>
          <a:prstGeom prst="bentConnector3">
            <a:avLst>
              <a:gd name="adj1" fmla="val 8078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7712396" y="388279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6269608" y="250489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Event</a:t>
            </a:r>
          </a:p>
        </p:txBody>
      </p:sp>
      <p:sp>
        <p:nvSpPr>
          <p:cNvPr id="91" name="Rectangle 8"/>
          <p:cNvSpPr/>
          <p:nvPr/>
        </p:nvSpPr>
        <p:spPr>
          <a:xfrm>
            <a:off x="6124945" y="289742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514697" y="3239846"/>
            <a:ext cx="0" cy="26535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906208" y="2847371"/>
            <a:ext cx="0" cy="657829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Flowchart: Decision 96"/>
          <p:cNvSpPr/>
          <p:nvPr/>
        </p:nvSpPr>
        <p:spPr>
          <a:xfrm>
            <a:off x="6858000" y="29971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094048" y="3083831"/>
            <a:ext cx="621792" cy="1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Flowchart: Decision 96"/>
          <p:cNvSpPr/>
          <p:nvPr/>
        </p:nvSpPr>
        <p:spPr>
          <a:xfrm>
            <a:off x="6997376" y="260124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7094048" y="2687938"/>
            <a:ext cx="621792" cy="1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83"/>
          <p:cNvCxnSpPr/>
          <p:nvPr/>
        </p:nvCxnSpPr>
        <p:spPr>
          <a:xfrm>
            <a:off x="7267533" y="2687938"/>
            <a:ext cx="444863" cy="27432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TaskForceStorage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XmlTaskForce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TaskForce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183</Words>
  <Application>Microsoft Office PowerPoint</Application>
  <PresentationFormat>On-screen Show (4:3)</PresentationFormat>
  <Paragraphs>117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Theme</vt:lpstr>
      <vt:lpstr>TaskForce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Ning Yu</cp:lastModifiedBy>
  <cp:revision>72</cp:revision>
  <dcterms:created xsi:type="dcterms:W3CDTF">2016-07-22T14:33:02Z</dcterms:created>
  <dcterms:modified xsi:type="dcterms:W3CDTF">2016-10-19T07:27:10Z</dcterms:modified>
</cp:coreProperties>
</file>