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40"/>
  </p:normalViewPr>
  <p:slideViewPr>
    <p:cSldViewPr showGuides="1">
      <p:cViewPr varScale="1">
        <p:scale>
          <a:sx n="111" d="100"/>
          <a:sy n="111" d="100"/>
        </p:scale>
        <p:origin x="736" y="2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7955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8982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98203" cy="541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 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1232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08158" y="3477500"/>
            <a:ext cx="88889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Date/Time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0163" cy="5855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08158" y="3811783"/>
            <a:ext cx="88889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0163" cy="919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36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Sim Gabriel</cp:lastModifiedBy>
  <cp:revision>60</cp:revision>
  <dcterms:created xsi:type="dcterms:W3CDTF">2016-07-22T14:33:02Z</dcterms:created>
  <dcterms:modified xsi:type="dcterms:W3CDTF">2017-03-03T03:11:37Z</dcterms:modified>
</cp:coreProperties>
</file>