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</a:t>
            </a:r>
            <a:r>
              <a:rPr lang="en-US" altLang="zh-CN" sz="1400" dirty="0" err="1">
                <a:solidFill>
                  <a:srgbClr val="7030A0"/>
                </a:solidFill>
              </a:rPr>
              <a:t>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askManager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gho vio</cp:lastModifiedBy>
  <cp:revision>59</cp:revision>
  <dcterms:created xsi:type="dcterms:W3CDTF">2016-07-22T14:33:02Z</dcterms:created>
  <dcterms:modified xsi:type="dcterms:W3CDTF">2017-04-08T08:01:10Z</dcterms:modified>
</cp:coreProperties>
</file>