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5"/>
          <p:cNvSpPr/>
          <p:nvPr/>
        </p:nvSpPr>
        <p:spPr>
          <a:xfrm>
            <a:off x="1217465" y="1447800"/>
            <a:ext cx="4917083" cy="4724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9" name="Elbow Connector 63"/>
          <p:cNvCxnSpPr>
            <a:stCxn id="48" idx="2"/>
            <a:endCxn id="45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1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52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55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TaskDescription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>
            <a:off x="2594493" y="50730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Rectangle 11"/>
          <p:cNvSpPr/>
          <p:nvPr/>
        </p:nvSpPr>
        <p:spPr>
          <a:xfrm>
            <a:off x="2588765" y="438805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Rectangle 11"/>
          <p:cNvSpPr/>
          <p:nvPr/>
        </p:nvSpPr>
        <p:spPr>
          <a:xfrm>
            <a:off x="3768776" y="472316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Rectangle 11"/>
          <p:cNvSpPr/>
          <p:nvPr/>
        </p:nvSpPr>
        <p:spPr>
          <a:xfrm>
            <a:off x="2596708" y="548759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Flowchart: Decision 59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1" name="Elbow Connector 63"/>
          <p:cNvCxnSpPr>
            <a:stCxn id="60" idx="2"/>
            <a:endCxn id="46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3" name="Elbow Connector 63"/>
          <p:cNvCxnSpPr>
            <a:stCxn id="60" idx="2"/>
            <a:endCxn id="55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63"/>
          <p:cNvCxnSpPr>
            <a:stCxn id="60" idx="2"/>
            <a:endCxn id="57" idx="1"/>
          </p:cNvCxnSpPr>
          <p:nvPr/>
        </p:nvCxnSpPr>
        <p:spPr>
          <a:xfrm rot="16200000" flipH="1">
            <a:off x="1683220" y="3600930"/>
            <a:ext cx="1638450" cy="17263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3"/>
          <p:cNvCxnSpPr>
            <a:stCxn id="60" idx="2"/>
            <a:endCxn id="56" idx="1"/>
          </p:cNvCxnSpPr>
          <p:nvPr/>
        </p:nvCxnSpPr>
        <p:spPr>
          <a:xfrm rot="16200000" flipH="1">
            <a:off x="1343586" y="3940564"/>
            <a:ext cx="2323446" cy="17836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/>
          <p:cNvCxnSpPr>
            <a:endCxn id="59" idx="1"/>
          </p:cNvCxnSpPr>
          <p:nvPr/>
        </p:nvCxnSpPr>
        <p:spPr>
          <a:xfrm rot="16200000" flipH="1">
            <a:off x="908302" y="3917612"/>
            <a:ext cx="2978131" cy="3986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8" name="Elbow Connector 63"/>
          <p:cNvCxnSpPr>
            <a:stCxn id="62" idx="3"/>
            <a:endCxn id="51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Elbow Connector 63"/>
          <p:cNvCxnSpPr>
            <a:stCxn id="51" idx="3"/>
            <a:endCxn id="58" idx="3"/>
          </p:cNvCxnSpPr>
          <p:nvPr/>
        </p:nvCxnSpPr>
        <p:spPr>
          <a:xfrm rot="5400000">
            <a:off x="3892036" y="3203647"/>
            <a:ext cx="2555581" cy="72028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3"/>
          <p:cNvCxnSpPr>
            <a:stCxn id="51" idx="3"/>
            <a:endCxn id="55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63"/>
          <p:cNvCxnSpPr>
            <a:stCxn id="45" idx="3"/>
            <a:endCxn id="51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63"/>
          <p:cNvCxnSpPr>
            <a:stCxn id="51" idx="3"/>
            <a:endCxn id="56" idx="3"/>
          </p:cNvCxnSpPr>
          <p:nvPr/>
        </p:nvCxnSpPr>
        <p:spPr>
          <a:xfrm rot="5400000">
            <a:off x="3156314" y="2817815"/>
            <a:ext cx="2905471" cy="184184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63"/>
          <p:cNvCxnSpPr>
            <a:stCxn id="51" idx="3"/>
            <a:endCxn id="59" idx="3"/>
          </p:cNvCxnSpPr>
          <p:nvPr/>
        </p:nvCxnSpPr>
        <p:spPr>
          <a:xfrm rot="5400000">
            <a:off x="2950147" y="3026196"/>
            <a:ext cx="3320019" cy="183962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75"/>
          <p:cNvCxnSpPr>
            <a:stCxn id="48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7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81" name="Elbow Connector 63"/>
          <p:cNvCxnSpPr>
            <a:stCxn id="48" idx="1"/>
            <a:endCxn id="8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stCxn id="60" idx="2"/>
            <a:endCxn id="62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63"/>
          <p:cNvCxnSpPr>
            <a:stCxn id="51" idx="3"/>
            <a:endCxn id="46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" name="Elbow Connector 84"/>
          <p:cNvCxnSpPr>
            <a:stCxn id="57" idx="2"/>
            <a:endCxn id="58" idx="1"/>
          </p:cNvCxnSpPr>
          <p:nvPr/>
        </p:nvCxnSpPr>
        <p:spPr>
          <a:xfrm rot="16200000" flipH="1">
            <a:off x="3343836" y="4416641"/>
            <a:ext cx="216686" cy="63319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6" name="Elbow Connector 63"/>
          <p:cNvCxnSpPr>
            <a:stCxn id="51" idx="3"/>
            <a:endCxn id="57" idx="3"/>
          </p:cNvCxnSpPr>
          <p:nvPr/>
        </p:nvCxnSpPr>
        <p:spPr>
          <a:xfrm rot="5400000">
            <a:off x="3495948" y="2472453"/>
            <a:ext cx="2220475" cy="18475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6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Freeform 88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ectangle 89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Freeform 91"/>
          <p:cNvSpPr/>
          <p:nvPr/>
        </p:nvSpPr>
        <p:spPr>
          <a:xfrm>
            <a:off x="4298594" y="4574307"/>
            <a:ext cx="2458400" cy="14885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3" name="Elbow Connector 63"/>
          <p:cNvCxnSpPr>
            <a:endCxn id="95" idx="1"/>
          </p:cNvCxnSpPr>
          <p:nvPr/>
        </p:nvCxnSpPr>
        <p:spPr>
          <a:xfrm flipV="1">
            <a:off x="2415003" y="4137127"/>
            <a:ext cx="177525" cy="77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11"/>
          <p:cNvSpPr/>
          <p:nvPr/>
        </p:nvSpPr>
        <p:spPr>
          <a:xfrm>
            <a:off x="2592528" y="401870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TaskDetails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6" name="Elbow Connector 63"/>
          <p:cNvCxnSpPr/>
          <p:nvPr/>
        </p:nvCxnSpPr>
        <p:spPr>
          <a:xfrm rot="10800000">
            <a:off x="3682398" y="4146475"/>
            <a:ext cx="1845396" cy="1536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2017-03-14T11:30:51Z</dcterms:modified>
</cp:coreProperties>
</file>