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  <a:srgbClr val="7030A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6"/>
  </p:normalViewPr>
  <p:slideViewPr>
    <p:cSldViewPr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A6BF-14D6-A84C-BAFE-BD852D998A2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-171400"/>
            <a:ext cx="10399960" cy="76328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46104" y="572603"/>
            <a:ext cx="9386400" cy="336117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CommandBox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4562" y="908720"/>
            <a:ext cx="9386399" cy="864096"/>
          </a:xfrm>
          <a:prstGeom prst="roundRect">
            <a:avLst>
              <a:gd name="adj" fmla="val 8630"/>
            </a:avLst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ResultDisplay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53525" y="1851693"/>
            <a:ext cx="2826251" cy="4571034"/>
          </a:xfrm>
          <a:prstGeom prst="roundRect">
            <a:avLst>
              <a:gd name="adj" fmla="val 2531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95801" y="1844824"/>
            <a:ext cx="2952328" cy="4577900"/>
          </a:xfrm>
          <a:prstGeom prst="roundRect">
            <a:avLst>
              <a:gd name="adj" fmla="val 2531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TaskListPanel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92144" y="1844824"/>
            <a:ext cx="3240360" cy="4577900"/>
          </a:xfrm>
          <a:prstGeom prst="roundRect">
            <a:avLst>
              <a:gd name="adj" fmla="val 2531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TaskListPanel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53525" y="6501603"/>
            <a:ext cx="9416225" cy="276071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StatusBarFooter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Rui Goh</dc:creator>
  <cp:lastModifiedBy>Yi Rui Goh</cp:lastModifiedBy>
  <cp:revision>5</cp:revision>
  <dcterms:created xsi:type="dcterms:W3CDTF">2017-03-16T09:51:54Z</dcterms:created>
  <dcterms:modified xsi:type="dcterms:W3CDTF">2017-04-09T18:17:29Z</dcterms:modified>
</cp:coreProperties>
</file>