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howGuides="1">
      <p:cViewPr>
        <p:scale>
          <a:sx n="215" d="100"/>
          <a:sy n="215" d="100"/>
        </p:scale>
        <p:origin x="-3168" y="-15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871735" cy="21336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  <a:cs typeface="Adobe Arabic" panose="02040503050201020203" pitchFamily="18" charset="-78"/>
              </a:rPr>
              <a:t>GeeKeepStorage</a:t>
            </a:r>
            <a:endParaRPr lang="en-SG" sz="1050" dirty="0">
              <a:solidFill>
                <a:schemeClr val="bg1"/>
              </a:solidFill>
              <a:cs typeface="Adobe Arabic" panose="02040503050201020203" pitchFamily="18" charset="-78"/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65038" y="2649762"/>
            <a:ext cx="153148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41020" y="2646020"/>
            <a:ext cx="152400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XmlGeeKeep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GeeKeep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Flowchart: Decision 96"/>
          <p:cNvSpPr/>
          <p:nvPr/>
        </p:nvSpPr>
        <p:spPr>
          <a:xfrm>
            <a:off x="2412642" y="216577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48690" y="2259923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2874717" y="20443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smtClean="0">
                <a:solidFill>
                  <a:schemeClr val="bg1"/>
                </a:solidFill>
              </a:rPr>
              <a:t>ConfigStorage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Isosceles Triangle 102"/>
          <p:cNvSpPr/>
          <p:nvPr/>
        </p:nvSpPr>
        <p:spPr>
          <a:xfrm rot="5400000" flipV="1">
            <a:off x="4155493" y="216528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2" name="Elbow Connector 63"/>
          <p:cNvCxnSpPr/>
          <p:nvPr/>
        </p:nvCxnSpPr>
        <p:spPr>
          <a:xfrm>
            <a:off x="4384739" y="2264609"/>
            <a:ext cx="233389" cy="16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/>
          <p:cNvSpPr/>
          <p:nvPr/>
        </p:nvSpPr>
        <p:spPr>
          <a:xfrm>
            <a:off x="4604245" y="204433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JsonConfig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Arabic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How Si Wei</cp:lastModifiedBy>
  <cp:revision>63</cp:revision>
  <dcterms:created xsi:type="dcterms:W3CDTF">2016-07-22T14:33:02Z</dcterms:created>
  <dcterms:modified xsi:type="dcterms:W3CDTF">2017-04-10T02:39:15Z</dcterms:modified>
</cp:coreProperties>
</file>