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44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612291" y="368291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2047551" y="3236599"/>
            <a:ext cx="933314" cy="19616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285485" y="3793383"/>
            <a:ext cx="427463" cy="68021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860279" y="2131648"/>
            <a:ext cx="1515339" cy="182404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2017-03-16T15:24:18Z</dcterms:modified>
</cp:coreProperties>
</file>