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/>
    <p:restoredTop sz="90470"/>
  </p:normalViewPr>
  <p:slideViewPr>
    <p:cSldViewPr showGuides="1">
      <p:cViewPr>
        <p:scale>
          <a:sx n="135" d="100"/>
          <a:sy n="135" d="100"/>
        </p:scale>
        <p:origin x="616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50272" y="3158440"/>
            <a:ext cx="134995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20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43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50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59080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838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80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54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50271" y="2558040"/>
            <a:ext cx="134672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90800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5930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2017-03-09T16:27:02Z</dcterms:modified>
</cp:coreProperties>
</file>