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1140" y="5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9992" y="1958865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650537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197354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125345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062320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613329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537129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04995" y="3121485"/>
            <a:ext cx="1519205" cy="1179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7825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097973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29000" y="425155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98555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077200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528207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581415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523362" y="4524598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689529" y="4524597"/>
            <a:ext cx="183383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689529" y="4713615"/>
            <a:ext cx="1833834" cy="10786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694706" y="429618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deleteTask(p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88306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 smtClean="0"/>
              <a:t>arse(“1”)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62023" y="2908756"/>
            <a:ext cx="12859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180892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861001" y="4777286"/>
            <a:ext cx="158616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18078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698755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514600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072736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:DeleteCommand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03346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900702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003624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900702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340137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698755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253180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300274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874420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35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Yu Wei</cp:lastModifiedBy>
  <cp:revision>73</cp:revision>
  <dcterms:created xsi:type="dcterms:W3CDTF">2016-07-22T14:33:02Z</dcterms:created>
  <dcterms:modified xsi:type="dcterms:W3CDTF">2017-03-14T04:58:10Z</dcterms:modified>
</cp:coreProperties>
</file>