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36" y="-9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15532" y="1600200"/>
            <a:ext cx="77955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38980" y="29718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45765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endCxn id="71" idx="3"/>
          </p:cNvCxnSpPr>
          <p:nvPr/>
        </p:nvCxnSpPr>
        <p:spPr>
          <a:xfrm rot="5400000" flipH="1" flipV="1">
            <a:off x="5781241" y="2437358"/>
            <a:ext cx="634523" cy="18550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endCxn id="134" idx="1"/>
          </p:cNvCxnSpPr>
          <p:nvPr/>
        </p:nvCxnSpPr>
        <p:spPr>
          <a:xfrm>
            <a:off x="1392584" y="3588885"/>
            <a:ext cx="4151208" cy="170492"/>
          </a:xfrm>
          <a:prstGeom prst="bentConnector3">
            <a:avLst>
              <a:gd name="adj1" fmla="val 31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1180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7887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 flipV="1">
            <a:off x="1812932" y="3145180"/>
            <a:ext cx="226048" cy="567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16200000" flipH="1" flipV="1">
            <a:off x="6143766" y="212508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718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117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576884" y="306416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40104" y="2522599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 flipV="1">
            <a:off x="1801541" y="2695979"/>
            <a:ext cx="238563" cy="752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565493" y="261681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648058" y="272532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1461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382151" y="2760681"/>
            <a:ext cx="265907" cy="13802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6391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3821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4754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08886" y="28085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Rectangle 8"/>
          <p:cNvSpPr/>
          <p:nvPr/>
        </p:nvSpPr>
        <p:spPr>
          <a:xfrm>
            <a:off x="44979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0834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/>
          <p:nvPr/>
        </p:nvCxnSpPr>
        <p:spPr>
          <a:xfrm rot="5400000" flipH="1" flipV="1">
            <a:off x="4323451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6387303" y="199477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200639" y="405320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2037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140" idx="3"/>
            <a:endCxn id="76" idx="1"/>
          </p:cNvCxnSpPr>
          <p:nvPr/>
        </p:nvCxnSpPr>
        <p:spPr>
          <a:xfrm>
            <a:off x="6693480" y="3787616"/>
            <a:ext cx="507159" cy="408477"/>
          </a:xfrm>
          <a:prstGeom prst="bentConnector3">
            <a:avLst>
              <a:gd name="adj1" fmla="val 242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185366" y="323409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140" idx="3"/>
            <a:endCxn id="80" idx="1"/>
          </p:cNvCxnSpPr>
          <p:nvPr/>
        </p:nvCxnSpPr>
        <p:spPr>
          <a:xfrm flipV="1">
            <a:off x="6693480" y="3376982"/>
            <a:ext cx="491886" cy="410634"/>
          </a:xfrm>
          <a:prstGeom prst="bentConnector3">
            <a:avLst>
              <a:gd name="adj1" fmla="val 94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185366" y="364472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Duration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Rectangle 8"/>
          <p:cNvSpPr/>
          <p:nvPr/>
        </p:nvSpPr>
        <p:spPr>
          <a:xfrm>
            <a:off x="7200639" y="250441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 flipV="1">
            <a:off x="6439795" y="2647305"/>
            <a:ext cx="760844" cy="38758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/>
          <p:nvPr/>
        </p:nvCxnSpPr>
        <p:spPr>
          <a:xfrm rot="16200000" flipH="1">
            <a:off x="2498034" y="2424600"/>
            <a:ext cx="18000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4527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8221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301940" y="2032192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232986" y="4042343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631742" y="3614478"/>
            <a:ext cx="634323" cy="56816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endCxn id="57" idx="3"/>
          </p:cNvCxnSpPr>
          <p:nvPr/>
        </p:nvCxnSpPr>
        <p:spPr>
          <a:xfrm rot="10800000">
            <a:off x="4796098" y="2453950"/>
            <a:ext cx="738267" cy="396591"/>
          </a:xfrm>
          <a:prstGeom prst="bentConnector3">
            <a:avLst>
              <a:gd name="adj1" fmla="val -46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4867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91590" y="267827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515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249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57800" y="2716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49723" y="2488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45551" y="29444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76834" y="2616816"/>
            <a:ext cx="176827" cy="2011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4" name="Rectangle 8"/>
          <p:cNvSpPr/>
          <p:nvPr/>
        </p:nvSpPr>
        <p:spPr>
          <a:xfrm>
            <a:off x="5543792" y="3616485"/>
            <a:ext cx="90658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DetailedTask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457432" y="370092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87" name="Elbow Connector 186"/>
          <p:cNvCxnSpPr>
            <a:stCxn id="9" idx="3"/>
            <a:endCxn id="62" idx="0"/>
          </p:cNvCxnSpPr>
          <p:nvPr/>
        </p:nvCxnSpPr>
        <p:spPr>
          <a:xfrm rot="16200000" flipH="1">
            <a:off x="3429668" y="458164"/>
            <a:ext cx="362816" cy="4436988"/>
          </a:xfrm>
          <a:prstGeom prst="bentConnector3">
            <a:avLst>
              <a:gd name="adj1" fmla="val -213286"/>
            </a:avLst>
          </a:prstGeom>
          <a:ln w="19050">
            <a:solidFill>
              <a:srgbClr val="7030A0"/>
            </a:solidFill>
            <a:headEnd type="none" w="med" len="med"/>
            <a:tailEnd type="triangle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6" name="Straight Connector 195"/>
          <p:cNvCxnSpPr/>
          <p:nvPr/>
        </p:nvCxnSpPr>
        <p:spPr>
          <a:xfrm flipH="1" flipV="1">
            <a:off x="5963512" y="3292226"/>
            <a:ext cx="9725" cy="324259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4" name="Isosceles Triangle 102"/>
          <p:cNvSpPr/>
          <p:nvPr/>
        </p:nvSpPr>
        <p:spPr>
          <a:xfrm rot="10800000" flipV="1">
            <a:off x="5828260" y="322235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596987" y="3531931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391684" y="3835264"/>
            <a:ext cx="176827" cy="2011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34" name="Straight Arrow Connector 233"/>
          <p:cNvCxnSpPr>
            <a:stCxn id="140" idx="3"/>
            <a:endCxn id="83" idx="1"/>
          </p:cNvCxnSpPr>
          <p:nvPr/>
        </p:nvCxnSpPr>
        <p:spPr>
          <a:xfrm>
            <a:off x="6693480" y="3787616"/>
            <a:ext cx="491886" cy="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1" name="Rectangle 8"/>
          <p:cNvSpPr/>
          <p:nvPr/>
        </p:nvSpPr>
        <p:spPr>
          <a:xfrm>
            <a:off x="3365617" y="4037615"/>
            <a:ext cx="144741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ReadOnlyDetailedTask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2" name="Isosceles Triangle 102"/>
          <p:cNvSpPr/>
          <p:nvPr/>
        </p:nvSpPr>
        <p:spPr>
          <a:xfrm rot="5400000" flipH="1" flipV="1">
            <a:off x="4769795" y="412371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3" name="Elbow Connector 63"/>
          <p:cNvCxnSpPr>
            <a:stCxn id="242" idx="3"/>
            <a:endCxn id="134" idx="2"/>
          </p:cNvCxnSpPr>
          <p:nvPr/>
        </p:nvCxnSpPr>
        <p:spPr>
          <a:xfrm flipV="1">
            <a:off x="4992809" y="3902268"/>
            <a:ext cx="1004274" cy="30920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6" name="Elbow Connector 265"/>
          <p:cNvCxnSpPr>
            <a:stCxn id="51" idx="3"/>
            <a:endCxn id="273" idx="1"/>
          </p:cNvCxnSpPr>
          <p:nvPr/>
        </p:nvCxnSpPr>
        <p:spPr>
          <a:xfrm>
            <a:off x="3382151" y="2760681"/>
            <a:ext cx="265907" cy="5896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3" name="Rectangle 8"/>
          <p:cNvSpPr/>
          <p:nvPr/>
        </p:nvSpPr>
        <p:spPr>
          <a:xfrm>
            <a:off x="3648058" y="3176941"/>
            <a:ext cx="149464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UniqueDetailedTaskList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83" name="Straight Arrow Connector 282"/>
          <p:cNvCxnSpPr>
            <a:stCxn id="63" idx="3"/>
          </p:cNvCxnSpPr>
          <p:nvPr/>
        </p:nvCxnSpPr>
        <p:spPr>
          <a:xfrm flipV="1">
            <a:off x="5044934" y="2893950"/>
            <a:ext cx="430543" cy="128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3" name="Flowchart: Decision 96"/>
          <p:cNvSpPr/>
          <p:nvPr/>
        </p:nvSpPr>
        <p:spPr>
          <a:xfrm>
            <a:off x="5154317" y="326831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96" name="Elbow Connector 295"/>
          <p:cNvCxnSpPr>
            <a:stCxn id="293" idx="3"/>
          </p:cNvCxnSpPr>
          <p:nvPr/>
        </p:nvCxnSpPr>
        <p:spPr>
          <a:xfrm>
            <a:off x="5390365" y="3355008"/>
            <a:ext cx="339788" cy="259754"/>
          </a:xfrm>
          <a:prstGeom prst="bentConnector3">
            <a:avLst>
              <a:gd name="adj1" fmla="val 9999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2" name="TextBox 301"/>
          <p:cNvSpPr txBox="1"/>
          <p:nvPr/>
        </p:nvSpPr>
        <p:spPr>
          <a:xfrm>
            <a:off x="5525743" y="34418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3461311" y="34072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7030A0"/>
          </a:solidFill>
          <a:headEnd type="none" w="med" len="med"/>
          <a:tailEnd type="arrow" w="med" len="med"/>
        </a:ln>
        <a:effectLst/>
      </a:spPr>
      <a:bodyPr/>
      <a:lstStyle/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45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Yu Wei</cp:lastModifiedBy>
  <cp:revision>71</cp:revision>
  <dcterms:created xsi:type="dcterms:W3CDTF">2016-07-22T14:33:02Z</dcterms:created>
  <dcterms:modified xsi:type="dcterms:W3CDTF">2017-03-14T07:02:09Z</dcterms:modified>
</cp:coreProperties>
</file>