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F3"/>
    <a:srgbClr val="FFCBE6"/>
    <a:srgbClr val="84510E"/>
    <a:srgbClr val="A29DE4"/>
    <a:srgbClr val="544685"/>
    <a:srgbClr val="C0BCF0"/>
    <a:srgbClr val="B8B1D3"/>
    <a:srgbClr val="908CCA"/>
    <a:srgbClr val="7A67BA"/>
    <a:srgbClr val="625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2"/>
    <p:restoredTop sz="95141"/>
  </p:normalViewPr>
  <p:slideViewPr>
    <p:cSldViewPr snapToGrid="0" snapToObjects="1">
      <p:cViewPr>
        <p:scale>
          <a:sx n="100" d="100"/>
          <a:sy n="100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CD99-B418-6548-9BC3-5437795F55AA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6D1C-2E07-F441-8F0B-06ECE8BE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CD99-B418-6548-9BC3-5437795F55AA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6D1C-2E07-F441-8F0B-06ECE8BE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0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CD99-B418-6548-9BC3-5437795F55AA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6D1C-2E07-F441-8F0B-06ECE8BE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CD99-B418-6548-9BC3-5437795F55AA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6D1C-2E07-F441-8F0B-06ECE8BE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5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CD99-B418-6548-9BC3-5437795F55AA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6D1C-2E07-F441-8F0B-06ECE8BE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5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CD99-B418-6548-9BC3-5437795F55AA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6D1C-2E07-F441-8F0B-06ECE8BE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5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CD99-B418-6548-9BC3-5437795F55AA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6D1C-2E07-F441-8F0B-06ECE8BE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CD99-B418-6548-9BC3-5437795F55AA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6D1C-2E07-F441-8F0B-06ECE8BE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CD99-B418-6548-9BC3-5437795F55AA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6D1C-2E07-F441-8F0B-06ECE8BE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CD99-B418-6548-9BC3-5437795F55AA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6D1C-2E07-F441-8F0B-06ECE8BE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CD99-B418-6548-9BC3-5437795F55AA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6D1C-2E07-F441-8F0B-06ECE8BE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3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CD99-B418-6548-9BC3-5437795F55AA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C6D1C-2E07-F441-8F0B-06ECE8BE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9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651" y="783630"/>
            <a:ext cx="11508273" cy="5335448"/>
          </a:xfrm>
          <a:prstGeom prst="rect">
            <a:avLst/>
          </a:prstGeom>
          <a:solidFill>
            <a:schemeClr val="bg1">
              <a:lumMod val="95000"/>
              <a:alpha val="7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4279" y="1113479"/>
            <a:ext cx="7568649" cy="81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UI</a:t>
            </a:r>
            <a:endParaRPr lang="en-US" b="1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6038" y="3538459"/>
            <a:ext cx="2366379" cy="814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Storage</a:t>
            </a:r>
            <a:endParaRPr lang="en-US" b="1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6038" y="2317315"/>
            <a:ext cx="2366379" cy="81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Logic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6549" y="2329019"/>
            <a:ext cx="2366379" cy="814096"/>
          </a:xfrm>
          <a:prstGeom prst="roundRect">
            <a:avLst/>
          </a:prstGeom>
          <a:solidFill>
            <a:srgbClr val="D3B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Model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909489" y="4257510"/>
            <a:ext cx="2366379" cy="15801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Commons</a:t>
            </a:r>
            <a:endParaRPr lang="en-US" b="1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06737" y="1344517"/>
            <a:ext cx="2369130" cy="1536524"/>
          </a:xfrm>
          <a:prstGeom prst="roundRect">
            <a:avLst/>
          </a:prstGeom>
          <a:solidFill>
            <a:srgbClr val="FFC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Main</a:t>
            </a:r>
            <a:endParaRPr lang="en-US" b="1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928678" y="1910269"/>
            <a:ext cx="549" cy="407048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915424" y="4202601"/>
            <a:ext cx="1729498" cy="8140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Events Center</a:t>
            </a:r>
            <a:endParaRPr lang="en-US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129738" y="1911302"/>
            <a:ext cx="549" cy="407048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928129" y="3131411"/>
            <a:ext cx="549" cy="40704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915424" y="5068394"/>
            <a:ext cx="1729498" cy="81409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Logs Center</a:t>
            </a:r>
            <a:endParaRPr lang="en-US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0682074" y="2881041"/>
            <a:ext cx="3301" cy="1376469"/>
          </a:xfrm>
          <a:prstGeom prst="straightConnector1">
            <a:avLst/>
          </a:prstGeom>
          <a:ln w="28575">
            <a:solidFill>
              <a:srgbClr val="FFCA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8312928" y="1680611"/>
            <a:ext cx="593809" cy="0"/>
          </a:xfrm>
          <a:prstGeom prst="straightConnector1">
            <a:avLst/>
          </a:prstGeom>
          <a:ln w="28575">
            <a:solidFill>
              <a:srgbClr val="FFCA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8312928" y="2533099"/>
            <a:ext cx="593809" cy="0"/>
          </a:xfrm>
          <a:prstGeom prst="straightConnector1">
            <a:avLst/>
          </a:prstGeom>
          <a:ln w="28575">
            <a:solidFill>
              <a:srgbClr val="FFCA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644922" y="4609649"/>
            <a:ext cx="261815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644922" y="5475442"/>
            <a:ext cx="261815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77514" y="-1215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USER</a:t>
            </a:r>
            <a:endParaRPr lang="en-US" sz="24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19867" y="5244609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Storage File</a:t>
            </a:r>
            <a:endParaRPr lang="en-US" sz="24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105" name="Straight Arrow Connector 104"/>
          <p:cNvCxnSpPr>
            <a:endCxn id="103" idx="0"/>
          </p:cNvCxnSpPr>
          <p:nvPr/>
        </p:nvCxnSpPr>
        <p:spPr>
          <a:xfrm>
            <a:off x="1928129" y="4352555"/>
            <a:ext cx="0" cy="892054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1" idx="2"/>
          </p:cNvCxnSpPr>
          <p:nvPr/>
        </p:nvCxnSpPr>
        <p:spPr>
          <a:xfrm>
            <a:off x="5573804" y="460450"/>
            <a:ext cx="0" cy="6408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376984" y="3538459"/>
            <a:ext cx="2332353" cy="815108"/>
          </a:xfrm>
          <a:prstGeom prst="roundRect">
            <a:avLst/>
          </a:prstGeom>
          <a:solidFill>
            <a:srgbClr val="E2E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Calendar</a:t>
            </a:r>
            <a:endParaRPr lang="en-US" sz="2400" b="1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18" name="Elbow Connector 17"/>
          <p:cNvCxnSpPr>
            <a:endCxn id="29" idx="3"/>
          </p:cNvCxnSpPr>
          <p:nvPr/>
        </p:nvCxnSpPr>
        <p:spPr>
          <a:xfrm rot="10800000" flipV="1">
            <a:off x="5709338" y="2881041"/>
            <a:ext cx="3788451" cy="1064972"/>
          </a:xfrm>
          <a:prstGeom prst="bentConnector3">
            <a:avLst>
              <a:gd name="adj1" fmla="val 43"/>
            </a:avLst>
          </a:prstGeom>
          <a:ln w="28575">
            <a:solidFill>
              <a:srgbClr val="FFCB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2"/>
          </p:cNvCxnSpPr>
          <p:nvPr/>
        </p:nvCxnSpPr>
        <p:spPr>
          <a:xfrm flipH="1">
            <a:off x="4523929" y="1927575"/>
            <a:ext cx="4675" cy="1610884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5543" y="470275"/>
            <a:ext cx="11100392" cy="5380075"/>
          </a:xfrm>
          <a:prstGeom prst="roundRect">
            <a:avLst>
              <a:gd name="adj" fmla="val 75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-344198" y="2170802"/>
            <a:ext cx="3547276" cy="7076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&lt;&lt;interface&gt;&gt;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Logic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3342" y="751006"/>
            <a:ext cx="2542954" cy="4977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CommandResult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90797" y="4785930"/>
            <a:ext cx="2542954" cy="4977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LogicManager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8617" y="1509030"/>
            <a:ext cx="1655134" cy="705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Argument Tokenizer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78617" y="3462202"/>
            <a:ext cx="1655134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CliSyntax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8617" y="2610792"/>
            <a:ext cx="1655134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Prefix</a:t>
            </a:r>
            <a:endParaRPr lang="en-US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78617" y="4029388"/>
            <a:ext cx="1655134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ParserUtil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35947" y="4800795"/>
            <a:ext cx="1655134" cy="468000"/>
          </a:xfrm>
          <a:prstGeom prst="rect">
            <a:avLst/>
          </a:prstGeom>
          <a:solidFill>
            <a:srgbClr val="87A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Parser</a:t>
            </a:r>
            <a:endParaRPr lang="en-US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44105" y="1690519"/>
            <a:ext cx="2055628" cy="705600"/>
          </a:xfrm>
          <a:prstGeom prst="rect">
            <a:avLst/>
          </a:prstGeom>
          <a:solidFill>
            <a:srgbClr val="87A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AddCommand Parser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44105" y="2542259"/>
            <a:ext cx="2055628" cy="705600"/>
          </a:xfrm>
          <a:prstGeom prst="rect">
            <a:avLst/>
          </a:prstGeom>
          <a:solidFill>
            <a:srgbClr val="87A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FindCommand</a:t>
            </a:r>
            <a:r>
              <a:rPr lang="en-US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 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44106" y="3379268"/>
            <a:ext cx="2055628" cy="705600"/>
          </a:xfrm>
          <a:prstGeom prst="rect">
            <a:avLst/>
          </a:prstGeom>
          <a:solidFill>
            <a:srgbClr val="87A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...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857218" y="1705553"/>
            <a:ext cx="1908000" cy="497731"/>
          </a:xfrm>
          <a:prstGeom prst="rect">
            <a:avLst/>
          </a:prstGeom>
          <a:solidFill>
            <a:srgbClr val="567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AddCommand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57218" y="2557283"/>
            <a:ext cx="1908000" cy="497731"/>
          </a:xfrm>
          <a:prstGeom prst="rect">
            <a:avLst/>
          </a:prstGeom>
          <a:solidFill>
            <a:srgbClr val="567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FindCommand</a:t>
            </a:r>
            <a:endParaRPr lang="en-US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57218" y="3205146"/>
            <a:ext cx="1908000" cy="497731"/>
          </a:xfrm>
          <a:prstGeom prst="rect">
            <a:avLst/>
          </a:prstGeom>
          <a:solidFill>
            <a:srgbClr val="567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57218" y="3838003"/>
            <a:ext cx="1908000" cy="705600"/>
          </a:xfrm>
          <a:prstGeom prst="rect">
            <a:avLst/>
          </a:prstGeom>
          <a:solidFill>
            <a:srgbClr val="567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Incorrect Command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95130" y="4968950"/>
            <a:ext cx="1809976" cy="705600"/>
          </a:xfrm>
          <a:prstGeom prst="rect">
            <a:avLst/>
          </a:prstGeom>
          <a:solidFill>
            <a:srgbClr val="567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{abstract} Command</a:t>
            </a:r>
            <a:endParaRPr lang="en-US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1783284" y="994611"/>
            <a:ext cx="400058" cy="0"/>
          </a:xfrm>
          <a:prstGeom prst="straightConnector1">
            <a:avLst/>
          </a:prstGeom>
          <a:ln w="21590">
            <a:solidFill>
              <a:schemeClr val="accent1">
                <a:lumMod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618993" y="1256716"/>
            <a:ext cx="5609" cy="3614234"/>
          </a:xfrm>
          <a:prstGeom prst="straightConnector1">
            <a:avLst/>
          </a:prstGeom>
          <a:ln w="21590">
            <a:solidFill>
              <a:schemeClr val="accent1">
                <a:lumMod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4" idx="1"/>
          </p:cNvCxnSpPr>
          <p:nvPr/>
        </p:nvCxnSpPr>
        <p:spPr>
          <a:xfrm flipV="1">
            <a:off x="4833751" y="5034795"/>
            <a:ext cx="702196" cy="1"/>
          </a:xfrm>
          <a:prstGeom prst="straightConnector1">
            <a:avLst/>
          </a:prstGeom>
          <a:ln w="2159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3137" y="2469052"/>
            <a:ext cx="642460" cy="0"/>
          </a:xfrm>
          <a:prstGeom prst="straightConnector1">
            <a:avLst/>
          </a:prstGeom>
          <a:ln w="21590">
            <a:solidFill>
              <a:schemeClr val="tx1">
                <a:lumMod val="50000"/>
                <a:lumOff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11" idx="2"/>
          </p:cNvCxnSpPr>
          <p:nvPr/>
        </p:nvCxnSpPr>
        <p:spPr>
          <a:xfrm flipV="1">
            <a:off x="4006184" y="3078792"/>
            <a:ext cx="0" cy="383410"/>
          </a:xfrm>
          <a:prstGeom prst="straightConnector1">
            <a:avLst/>
          </a:prstGeom>
          <a:ln w="19050">
            <a:solidFill>
              <a:srgbClr val="93B6ED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1" idx="0"/>
          </p:cNvCxnSpPr>
          <p:nvPr/>
        </p:nvCxnSpPr>
        <p:spPr>
          <a:xfrm>
            <a:off x="4006184" y="2214630"/>
            <a:ext cx="0" cy="396162"/>
          </a:xfrm>
          <a:prstGeom prst="straightConnector1">
            <a:avLst/>
          </a:prstGeom>
          <a:ln w="19050">
            <a:solidFill>
              <a:srgbClr val="93B6ED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05150" y="5277311"/>
            <a:ext cx="0" cy="738435"/>
          </a:xfrm>
          <a:prstGeom prst="straightConnector1">
            <a:avLst/>
          </a:prstGeom>
          <a:ln w="21590">
            <a:solidFill>
              <a:schemeClr val="accent1">
                <a:lumMod val="5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54367" y="6022096"/>
            <a:ext cx="11100392" cy="615157"/>
          </a:xfrm>
          <a:prstGeom prst="roundRect">
            <a:avLst>
              <a:gd name="adj" fmla="val 20615"/>
            </a:avLst>
          </a:prstGeom>
          <a:solidFill>
            <a:srgbClr val="E5D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MODEL</a:t>
            </a:r>
            <a:endParaRPr lang="en-US" b="1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314865" y="1861830"/>
            <a:ext cx="0" cy="2401558"/>
          </a:xfrm>
          <a:prstGeom prst="line">
            <a:avLst/>
          </a:prstGeom>
          <a:ln w="21590">
            <a:solidFill>
              <a:srgbClr val="7998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9" idx="3"/>
          </p:cNvCxnSpPr>
          <p:nvPr/>
        </p:nvCxnSpPr>
        <p:spPr>
          <a:xfrm flipH="1">
            <a:off x="4833751" y="1861830"/>
            <a:ext cx="481114" cy="0"/>
          </a:xfrm>
          <a:prstGeom prst="straightConnector1">
            <a:avLst/>
          </a:prstGeom>
          <a:ln w="21590">
            <a:solidFill>
              <a:srgbClr val="7998B6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1" idx="3"/>
          </p:cNvCxnSpPr>
          <p:nvPr/>
        </p:nvCxnSpPr>
        <p:spPr>
          <a:xfrm flipH="1">
            <a:off x="4833751" y="2820454"/>
            <a:ext cx="456383" cy="0"/>
          </a:xfrm>
          <a:prstGeom prst="straightConnector1">
            <a:avLst/>
          </a:prstGeom>
          <a:ln w="21590">
            <a:solidFill>
              <a:srgbClr val="7998B6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0" idx="3"/>
          </p:cNvCxnSpPr>
          <p:nvPr/>
        </p:nvCxnSpPr>
        <p:spPr>
          <a:xfrm flipH="1" flipV="1">
            <a:off x="4833751" y="3696202"/>
            <a:ext cx="457200" cy="6675"/>
          </a:xfrm>
          <a:prstGeom prst="straightConnector1">
            <a:avLst/>
          </a:prstGeom>
          <a:ln w="21590">
            <a:solidFill>
              <a:srgbClr val="7998B6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3" idx="3"/>
          </p:cNvCxnSpPr>
          <p:nvPr/>
        </p:nvCxnSpPr>
        <p:spPr>
          <a:xfrm flipH="1">
            <a:off x="4833751" y="4263388"/>
            <a:ext cx="456383" cy="0"/>
          </a:xfrm>
          <a:prstGeom prst="straightConnector1">
            <a:avLst/>
          </a:prstGeom>
          <a:ln w="21590">
            <a:solidFill>
              <a:srgbClr val="7998B6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311127" y="1923389"/>
            <a:ext cx="529240" cy="1"/>
          </a:xfrm>
          <a:prstGeom prst="line">
            <a:avLst/>
          </a:prstGeom>
          <a:ln w="21590">
            <a:solidFill>
              <a:srgbClr val="7998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311127" y="2750905"/>
            <a:ext cx="529239" cy="11"/>
          </a:xfrm>
          <a:prstGeom prst="line">
            <a:avLst/>
          </a:prstGeom>
          <a:ln w="21590">
            <a:solidFill>
              <a:srgbClr val="7998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311166" y="3585073"/>
            <a:ext cx="529200" cy="0"/>
          </a:xfrm>
          <a:prstGeom prst="line">
            <a:avLst/>
          </a:prstGeom>
          <a:ln w="21590">
            <a:solidFill>
              <a:srgbClr val="7998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5400000" flipH="1" flipV="1">
            <a:off x="4397482" y="3348173"/>
            <a:ext cx="2650884" cy="241661"/>
          </a:xfrm>
          <a:prstGeom prst="bentConnector3">
            <a:avLst>
              <a:gd name="adj1" fmla="val 100064"/>
            </a:avLst>
          </a:prstGeom>
          <a:ln w="21590">
            <a:solidFill>
              <a:srgbClr val="96C2E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615218" y="3007325"/>
            <a:ext cx="225148" cy="0"/>
          </a:xfrm>
          <a:prstGeom prst="straightConnector1">
            <a:avLst/>
          </a:prstGeom>
          <a:ln w="21590">
            <a:solidFill>
              <a:srgbClr val="96C2E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615218" y="3844353"/>
            <a:ext cx="225148" cy="0"/>
          </a:xfrm>
          <a:prstGeom prst="straightConnector1">
            <a:avLst/>
          </a:prstGeom>
          <a:ln w="21590">
            <a:solidFill>
              <a:srgbClr val="96C2E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99733" y="2802498"/>
            <a:ext cx="957485" cy="3650"/>
          </a:xfrm>
          <a:prstGeom prst="straightConnector1">
            <a:avLst/>
          </a:prstGeom>
          <a:ln w="21590">
            <a:solidFill>
              <a:srgbClr val="7998B6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899733" y="1950768"/>
            <a:ext cx="957485" cy="3650"/>
          </a:xfrm>
          <a:prstGeom prst="straightConnector1">
            <a:avLst/>
          </a:prstGeom>
          <a:ln w="21590">
            <a:solidFill>
              <a:srgbClr val="7998B6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871583" y="1690231"/>
            <a:ext cx="65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iSong Pro Light" charset="-120"/>
                <a:ea typeface="LiSong Pro Light" charset="-120"/>
                <a:cs typeface="LiSong Pro Light" charset="-120"/>
              </a:rPr>
              <a:t>creates  </a:t>
            </a:r>
            <a:endParaRPr lang="en-US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01" name="Triangle 100"/>
          <p:cNvSpPr/>
          <p:nvPr/>
        </p:nvSpPr>
        <p:spPr>
          <a:xfrm rot="5400000">
            <a:off x="8437209" y="1802297"/>
            <a:ext cx="136133" cy="103055"/>
          </a:xfrm>
          <a:prstGeom prst="triangle">
            <a:avLst/>
          </a:prstGeom>
          <a:solidFill>
            <a:srgbClr val="87A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871583" y="2543455"/>
            <a:ext cx="65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iSong Pro Light" charset="-120"/>
                <a:ea typeface="LiSong Pro Light" charset="-120"/>
                <a:cs typeface="LiSong Pro Light" charset="-120"/>
              </a:rPr>
              <a:t>creates  </a:t>
            </a:r>
            <a:endParaRPr lang="en-US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03" name="Triangle 102"/>
          <p:cNvSpPr/>
          <p:nvPr/>
        </p:nvSpPr>
        <p:spPr>
          <a:xfrm rot="5400000">
            <a:off x="8437209" y="2655521"/>
            <a:ext cx="136133" cy="103055"/>
          </a:xfrm>
          <a:prstGeom prst="triangle">
            <a:avLst/>
          </a:prstGeom>
          <a:solidFill>
            <a:srgbClr val="87A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 rot="16200000">
            <a:off x="5365211" y="4366931"/>
            <a:ext cx="685220" cy="276999"/>
            <a:chOff x="7755933" y="4220390"/>
            <a:chExt cx="685220" cy="276999"/>
          </a:xfrm>
        </p:grpSpPr>
        <p:sp>
          <p:nvSpPr>
            <p:cNvPr id="104" name="TextBox 103"/>
            <p:cNvSpPr txBox="1"/>
            <p:nvPr/>
          </p:nvSpPr>
          <p:spPr>
            <a:xfrm>
              <a:off x="7755933" y="4220390"/>
              <a:ext cx="652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LiSong Pro Light" charset="-120"/>
                  <a:ea typeface="LiSong Pro Light" charset="-120"/>
                  <a:cs typeface="LiSong Pro Light" charset="-120"/>
                </a:rPr>
                <a:t>creates  </a:t>
              </a:r>
              <a:endParaRPr lang="en-US" dirty="0">
                <a:latin typeface="LiSong Pro Light" charset="-120"/>
                <a:ea typeface="LiSong Pro Light" charset="-120"/>
                <a:cs typeface="LiSong Pro Light" charset="-120"/>
              </a:endParaRPr>
            </a:p>
          </p:txBody>
        </p:sp>
        <p:sp>
          <p:nvSpPr>
            <p:cNvPr id="105" name="Triangle 104"/>
            <p:cNvSpPr/>
            <p:nvPr/>
          </p:nvSpPr>
          <p:spPr>
            <a:xfrm rot="5400000">
              <a:off x="8321559" y="4332455"/>
              <a:ext cx="136133" cy="103055"/>
            </a:xfrm>
            <a:prstGeom prst="triangle">
              <a:avLst/>
            </a:prstGeom>
            <a:solidFill>
              <a:srgbClr val="87A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Elbow Connector 113"/>
          <p:cNvCxnSpPr>
            <a:stCxn id="8" idx="1"/>
            <a:endCxn id="4" idx="1"/>
          </p:cNvCxnSpPr>
          <p:nvPr/>
        </p:nvCxnSpPr>
        <p:spPr>
          <a:xfrm rot="10800000">
            <a:off x="1429441" y="4298284"/>
            <a:ext cx="861357" cy="736513"/>
          </a:xfrm>
          <a:prstGeom prst="bentConnector2">
            <a:avLst/>
          </a:prstGeom>
          <a:ln w="2159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>
            <a:off x="4116679" y="5273883"/>
            <a:ext cx="5578451" cy="207714"/>
          </a:xfrm>
          <a:prstGeom prst="bentConnector3">
            <a:avLst>
              <a:gd name="adj1" fmla="val 142"/>
            </a:avLst>
          </a:prstGeom>
          <a:ln w="21590">
            <a:solidFill>
              <a:schemeClr val="accent1">
                <a:lumMod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6743704" y="5439574"/>
            <a:ext cx="813440" cy="276999"/>
            <a:chOff x="7786591" y="4220390"/>
            <a:chExt cx="654562" cy="276999"/>
          </a:xfrm>
        </p:grpSpPr>
        <p:sp>
          <p:nvSpPr>
            <p:cNvPr id="128" name="TextBox 127"/>
            <p:cNvSpPr txBox="1"/>
            <p:nvPr/>
          </p:nvSpPr>
          <p:spPr>
            <a:xfrm>
              <a:off x="7786591" y="4220390"/>
              <a:ext cx="622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LiSong Pro Light" charset="-120"/>
                  <a:ea typeface="LiSong Pro Light" charset="-120"/>
                  <a:cs typeface="LiSong Pro Light" charset="-120"/>
                </a:rPr>
                <a:t>executes  </a:t>
              </a:r>
              <a:endParaRPr lang="en-US" dirty="0">
                <a:latin typeface="LiSong Pro Light" charset="-120"/>
                <a:ea typeface="LiSong Pro Light" charset="-120"/>
                <a:cs typeface="LiSong Pro Light" charset="-120"/>
              </a:endParaRPr>
            </a:p>
          </p:txBody>
        </p:sp>
        <p:sp>
          <p:nvSpPr>
            <p:cNvPr id="129" name="Triangle 128"/>
            <p:cNvSpPr/>
            <p:nvPr/>
          </p:nvSpPr>
          <p:spPr>
            <a:xfrm rot="5400000">
              <a:off x="8321559" y="4332455"/>
              <a:ext cx="136133" cy="10305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821787" y="474382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iSong Pro Light" charset="-120"/>
                <a:ea typeface="LiSong Pro Light" charset="-120"/>
                <a:cs typeface="LiSong Pro Light" charset="-120"/>
              </a:rPr>
              <a:t>1</a:t>
            </a:r>
            <a:endParaRPr lang="en-US" sz="1200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635189" y="128198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iSong Pro Light" charset="-120"/>
                <a:ea typeface="LiSong Pro Light" charset="-120"/>
                <a:cs typeface="LiSong Pro Light" charset="-120"/>
              </a:rPr>
              <a:t>1</a:t>
            </a:r>
            <a:endParaRPr lang="en-US" sz="1200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133" name="Elbow Connector 132"/>
          <p:cNvCxnSpPr/>
          <p:nvPr/>
        </p:nvCxnSpPr>
        <p:spPr>
          <a:xfrm rot="10800000">
            <a:off x="4726297" y="994614"/>
            <a:ext cx="6649627" cy="3974337"/>
          </a:xfrm>
          <a:prstGeom prst="bentConnector3">
            <a:avLst>
              <a:gd name="adj1" fmla="val 23"/>
            </a:avLst>
          </a:prstGeom>
          <a:ln w="21590">
            <a:solidFill>
              <a:srgbClr val="567897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600118" y="5671233"/>
            <a:ext cx="0" cy="350863"/>
          </a:xfrm>
          <a:prstGeom prst="straightConnector1">
            <a:avLst/>
          </a:prstGeom>
          <a:ln w="21590">
            <a:solidFill>
              <a:srgbClr val="567897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8" idx="3"/>
          </p:cNvCxnSpPr>
          <p:nvPr/>
        </p:nvCxnSpPr>
        <p:spPr>
          <a:xfrm>
            <a:off x="10765218" y="1954419"/>
            <a:ext cx="256743" cy="3014531"/>
          </a:xfrm>
          <a:prstGeom prst="bentConnector2">
            <a:avLst/>
          </a:prstGeom>
          <a:ln w="21590">
            <a:solidFill>
              <a:srgbClr val="567897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9" idx="3"/>
          </p:cNvCxnSpPr>
          <p:nvPr/>
        </p:nvCxnSpPr>
        <p:spPr>
          <a:xfrm flipV="1">
            <a:off x="10765218" y="2802498"/>
            <a:ext cx="256743" cy="3651"/>
          </a:xfrm>
          <a:prstGeom prst="line">
            <a:avLst/>
          </a:prstGeom>
          <a:ln w="21590">
            <a:solidFill>
              <a:srgbClr val="56789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0765218" y="3456419"/>
            <a:ext cx="256743" cy="3651"/>
          </a:xfrm>
          <a:prstGeom prst="line">
            <a:avLst/>
          </a:prstGeom>
          <a:ln w="21590">
            <a:solidFill>
              <a:srgbClr val="56789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10762652" y="4187152"/>
            <a:ext cx="256743" cy="3651"/>
          </a:xfrm>
          <a:prstGeom prst="line">
            <a:avLst/>
          </a:prstGeom>
          <a:ln w="21590">
            <a:solidFill>
              <a:srgbClr val="56789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904060" y="710856"/>
            <a:ext cx="79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iSong Pro Light" charset="-120"/>
                <a:ea typeface="LiSong Pro Light" charset="-120"/>
                <a:cs typeface="LiSong Pro Light" charset="-120"/>
              </a:rPr>
              <a:t>produces  </a:t>
            </a:r>
            <a:endParaRPr lang="en-US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51" name="Triangle 150"/>
          <p:cNvSpPr/>
          <p:nvPr/>
        </p:nvSpPr>
        <p:spPr>
          <a:xfrm rot="16200000">
            <a:off x="7843193" y="821606"/>
            <a:ext cx="137915" cy="100800"/>
          </a:xfrm>
          <a:prstGeom prst="triangle">
            <a:avLst/>
          </a:prstGeom>
          <a:solidFill>
            <a:srgbClr val="567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72787" y="1054624"/>
            <a:ext cx="1188856" cy="6779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:UI</a:t>
            </a:r>
            <a:endParaRPr lang="en-US" sz="1600" b="1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99401" y="1058282"/>
            <a:ext cx="1265736" cy="6779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:Logic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96628" y="1050799"/>
            <a:ext cx="1353379" cy="685602"/>
          </a:xfrm>
          <a:prstGeom prst="roundRect">
            <a:avLst/>
          </a:prstGeom>
          <a:solidFill>
            <a:srgbClr val="D3B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:Model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728930" y="1050799"/>
            <a:ext cx="2171750" cy="67795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:EventsCenter</a:t>
            </a:r>
            <a:endParaRPr lang="en-US" sz="1600" b="1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63" name="Straight Arrow Connector 62"/>
          <p:cNvCxnSpPr>
            <a:stCxn id="6" idx="2"/>
            <a:endCxn id="2" idx="0"/>
          </p:cNvCxnSpPr>
          <p:nvPr/>
        </p:nvCxnSpPr>
        <p:spPr>
          <a:xfrm>
            <a:off x="2667215" y="1732577"/>
            <a:ext cx="1" cy="570927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02369" y="1300661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USER</a:t>
            </a:r>
            <a:endParaRPr lang="en-US" sz="20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30167" y="2303504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delete 1</a:t>
            </a:r>
            <a:endParaRPr lang="en-US" sz="16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0816" y="2303504"/>
            <a:ext cx="172800" cy="259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7217" y="4902778"/>
            <a:ext cx="0" cy="514442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57127" y="2451954"/>
            <a:ext cx="172800" cy="22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738385" y="2445564"/>
            <a:ext cx="2196000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761050" y="4702367"/>
            <a:ext cx="2196000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429751" y="2303504"/>
            <a:ext cx="1152000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429750" y="4874490"/>
            <a:ext cx="1152000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04785" y="2629756"/>
            <a:ext cx="156730" cy="1872000"/>
          </a:xfrm>
          <a:prstGeom prst="rect">
            <a:avLst/>
          </a:prstGeom>
          <a:solidFill>
            <a:srgbClr val="D3B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125160" y="2622792"/>
            <a:ext cx="1584000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125160" y="4487535"/>
            <a:ext cx="1584000" cy="0"/>
          </a:xfrm>
          <a:prstGeom prst="straightConnector1">
            <a:avLst/>
          </a:prstGeom>
          <a:ln w="28575">
            <a:solidFill>
              <a:srgbClr val="D3BAE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742637" y="2776065"/>
            <a:ext cx="154800" cy="65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851683" y="3908559"/>
            <a:ext cx="2880000" cy="12909"/>
          </a:xfrm>
          <a:prstGeom prst="straightConnector1">
            <a:avLst/>
          </a:prstGeom>
          <a:ln w="28575">
            <a:solidFill>
              <a:srgbClr val="D3BAE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851683" y="4312029"/>
            <a:ext cx="2880000" cy="0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53045" y="2451956"/>
            <a:ext cx="2136975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Song Pro Light" charset="-120"/>
                <a:ea typeface="LiSong Pro Light" charset="-120"/>
                <a:cs typeface="LiSong Pro Light" charset="-120"/>
              </a:rPr>
              <a:t>e</a:t>
            </a:r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xecute(“delete 1”)</a:t>
            </a:r>
            <a:endParaRPr lang="en-US" sz="16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09387" y="2654758"/>
            <a:ext cx="162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LiSong Pro Light" charset="-120"/>
                <a:ea typeface="LiSong Pro Light" charset="-120"/>
                <a:cs typeface="LiSong Pro Light" charset="-120"/>
              </a:rPr>
              <a:t>deleteTask</a:t>
            </a:r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(t)</a:t>
            </a:r>
            <a:endParaRPr lang="en-US" sz="16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51683" y="3570005"/>
            <a:ext cx="2897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Song Pro Light" charset="-120"/>
                <a:ea typeface="LiSong Pro Light" charset="-120"/>
                <a:cs typeface="LiSong Pro Light" charset="-120"/>
              </a:rPr>
              <a:t>p</a:t>
            </a:r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ost(</a:t>
            </a:r>
            <a:r>
              <a:rPr lang="en-US" sz="1600" b="1" dirty="0" err="1" smtClean="0">
                <a:latin typeface="LiSong Pro Light" charset="-120"/>
                <a:ea typeface="LiSong Pro Light" charset="-120"/>
                <a:cs typeface="LiSong Pro Light" charset="-120"/>
              </a:rPr>
              <a:t>TaskBookChangedEvent</a:t>
            </a:r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)</a:t>
            </a:r>
            <a:endParaRPr lang="en-US" sz="16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68" name="Straight Arrow Connector 67"/>
          <p:cNvCxnSpPr>
            <a:stCxn id="9" idx="2"/>
          </p:cNvCxnSpPr>
          <p:nvPr/>
        </p:nvCxnSpPr>
        <p:spPr>
          <a:xfrm>
            <a:off x="5032269" y="1736235"/>
            <a:ext cx="1" cy="736546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032269" y="4698271"/>
            <a:ext cx="0" cy="75206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" idx="2"/>
          </p:cNvCxnSpPr>
          <p:nvPr/>
        </p:nvCxnSpPr>
        <p:spPr>
          <a:xfrm>
            <a:off x="6773318" y="1736401"/>
            <a:ext cx="0" cy="893355"/>
          </a:xfrm>
          <a:prstGeom prst="straightConnector1">
            <a:avLst/>
          </a:prstGeom>
          <a:ln w="28575">
            <a:solidFill>
              <a:srgbClr val="D3BAE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783150" y="4484048"/>
            <a:ext cx="0" cy="933172"/>
          </a:xfrm>
          <a:prstGeom prst="straightConnector1">
            <a:avLst/>
          </a:prstGeom>
          <a:ln w="28575">
            <a:solidFill>
              <a:srgbClr val="D3BAE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1" idx="2"/>
            <a:endCxn id="55" idx="0"/>
          </p:cNvCxnSpPr>
          <p:nvPr/>
        </p:nvCxnSpPr>
        <p:spPr>
          <a:xfrm>
            <a:off x="9814805" y="1728752"/>
            <a:ext cx="5232" cy="1047313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5" idx="2"/>
            <a:endCxn id="49" idx="0"/>
          </p:cNvCxnSpPr>
          <p:nvPr/>
        </p:nvCxnSpPr>
        <p:spPr>
          <a:xfrm>
            <a:off x="9820037" y="3434865"/>
            <a:ext cx="0" cy="473694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231333" y="1839269"/>
            <a:ext cx="1" cy="357795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851684" y="2776165"/>
            <a:ext cx="2880000" cy="12909"/>
          </a:xfrm>
          <a:prstGeom prst="straightConnector1">
            <a:avLst/>
          </a:prstGeom>
          <a:ln w="28575">
            <a:solidFill>
              <a:srgbClr val="D3BAE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851684" y="3415609"/>
            <a:ext cx="2880000" cy="0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41852" y="2437611"/>
            <a:ext cx="2897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p</a:t>
            </a:r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ost(</a:t>
            </a:r>
            <a:r>
              <a:rPr lang="en-US" sz="1600" b="1" dirty="0" err="1" smtClean="0">
                <a:latin typeface="LiSong Pro Light" charset="-120"/>
                <a:ea typeface="LiSong Pro Light" charset="-120"/>
                <a:cs typeface="LiSong Pro Light" charset="-120"/>
              </a:rPr>
              <a:t>DeleteCommandEvent</a:t>
            </a:r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)</a:t>
            </a:r>
            <a:endParaRPr lang="en-US" sz="16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742637" y="3908559"/>
            <a:ext cx="154800" cy="43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814805" y="4330727"/>
            <a:ext cx="0" cy="1119612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67876" y="1029577"/>
            <a:ext cx="1686123" cy="81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:UI</a:t>
            </a:r>
            <a:endParaRPr lang="en-US" b="1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494654" y="1026769"/>
            <a:ext cx="1686122" cy="814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:Storage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95229" y="1022945"/>
            <a:ext cx="2171750" cy="8217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:EventsCenter</a:t>
            </a:r>
            <a:endParaRPr lang="en-US" b="1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63" name="Straight Arrow Connector 62"/>
          <p:cNvCxnSpPr>
            <a:endCxn id="2" idx="0"/>
          </p:cNvCxnSpPr>
          <p:nvPr/>
        </p:nvCxnSpPr>
        <p:spPr>
          <a:xfrm flipH="1">
            <a:off x="1507074" y="1960447"/>
            <a:ext cx="3866" cy="2682342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05279" y="4642789"/>
            <a:ext cx="203590" cy="5845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505517" y="5227329"/>
            <a:ext cx="1" cy="741058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68389" y="2460929"/>
            <a:ext cx="225431" cy="29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624434" y="4656644"/>
            <a:ext cx="3243955" cy="0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634054" y="5208420"/>
            <a:ext cx="3234335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309584" y="4062886"/>
            <a:ext cx="1548365" cy="0"/>
          </a:xfrm>
          <a:prstGeom prst="straightConnector1">
            <a:avLst/>
          </a:prstGeom>
          <a:ln w="28575">
            <a:solidFill>
              <a:srgbClr val="D3BAE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698571" y="5437321"/>
            <a:ext cx="2169818" cy="0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224315" y="4134886"/>
            <a:ext cx="226800" cy="433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093820" y="4138888"/>
            <a:ext cx="5112000" cy="0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</p:cNvCxnSpPr>
          <p:nvPr/>
        </p:nvCxnSpPr>
        <p:spPr>
          <a:xfrm flipH="1">
            <a:off x="5093821" y="4567951"/>
            <a:ext cx="5243894" cy="3227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5018" y="4598468"/>
            <a:ext cx="1176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atin typeface="LiSong Pro Light" charset="-120"/>
                <a:ea typeface="LiSong Pro Light" charset="-120"/>
                <a:cs typeface="LiSong Pro Light" charset="-120"/>
              </a:rPr>
              <a:t>Update status bar</a:t>
            </a:r>
            <a:endParaRPr lang="en-US" sz="16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8275" y="4228271"/>
            <a:ext cx="3224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LiSong Pro Light" charset="-120"/>
                <a:ea typeface="LiSong Pro Light" charset="-120"/>
                <a:cs typeface="LiSong Pro Light" charset="-120"/>
              </a:rPr>
              <a:t>handleTaskBookChangedEvent</a:t>
            </a:r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()</a:t>
            </a:r>
            <a:endParaRPr lang="en-US" sz="16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17103" y="3666185"/>
            <a:ext cx="2897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Song Pro Light" charset="-120"/>
                <a:ea typeface="LiSong Pro Light" charset="-120"/>
                <a:cs typeface="LiSong Pro Light" charset="-120"/>
              </a:rPr>
              <a:t>p</a:t>
            </a:r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ost(</a:t>
            </a:r>
            <a:r>
              <a:rPr lang="en-US" sz="1600" b="1" dirty="0" err="1" smtClean="0">
                <a:latin typeface="LiSong Pro Light" charset="-120"/>
                <a:ea typeface="LiSong Pro Light" charset="-120"/>
                <a:cs typeface="LiSong Pro Light" charset="-120"/>
              </a:rPr>
              <a:t>TaskBookChangedEvent</a:t>
            </a:r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)</a:t>
            </a:r>
            <a:endParaRPr lang="en-US" sz="16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68" name="Straight Arrow Connector 67"/>
          <p:cNvCxnSpPr>
            <a:stCxn id="11" idx="2"/>
          </p:cNvCxnSpPr>
          <p:nvPr/>
        </p:nvCxnSpPr>
        <p:spPr>
          <a:xfrm>
            <a:off x="4981104" y="1844690"/>
            <a:ext cx="0" cy="616239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81104" y="5448037"/>
            <a:ext cx="0" cy="504306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55" idx="0"/>
          </p:cNvCxnSpPr>
          <p:nvPr/>
        </p:nvCxnSpPr>
        <p:spPr>
          <a:xfrm>
            <a:off x="10337715" y="1851373"/>
            <a:ext cx="0" cy="2283513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5" idx="2"/>
          </p:cNvCxnSpPr>
          <p:nvPr/>
        </p:nvCxnSpPr>
        <p:spPr>
          <a:xfrm>
            <a:off x="10337715" y="4567951"/>
            <a:ext cx="0" cy="1255333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72628" y="4739342"/>
            <a:ext cx="232556" cy="3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93820" y="3772090"/>
            <a:ext cx="3224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LiSong Pro Light" charset="-120"/>
                <a:ea typeface="LiSong Pro Light" charset="-120"/>
                <a:cs typeface="LiSong Pro Light" charset="-120"/>
              </a:rPr>
              <a:t>handleTaskBookChangedEvent</a:t>
            </a:r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()</a:t>
            </a:r>
            <a:endParaRPr lang="en-US" sz="16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420057" y="1029577"/>
            <a:ext cx="1651089" cy="811288"/>
          </a:xfrm>
          <a:prstGeom prst="roundRect">
            <a:avLst/>
          </a:prstGeom>
          <a:solidFill>
            <a:srgbClr val="E2E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:Calendar</a:t>
            </a:r>
            <a:endParaRPr lang="en-US" sz="2400" b="1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93820" y="3327405"/>
            <a:ext cx="3055059" cy="0"/>
          </a:xfrm>
          <a:prstGeom prst="straightConnector1">
            <a:avLst/>
          </a:prstGeom>
          <a:ln w="28575">
            <a:solidFill>
              <a:srgbClr val="E2E2F3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93820" y="2518334"/>
            <a:ext cx="2896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LiSong Pro Light" charset="-120"/>
                <a:ea typeface="LiSong Pro Light" charset="-120"/>
                <a:cs typeface="LiSong Pro Light" charset="-120"/>
              </a:rPr>
              <a:t>handleDeleteCommandEvent</a:t>
            </a:r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()</a:t>
            </a:r>
            <a:endParaRPr lang="en-US" sz="16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6679" y="2345907"/>
            <a:ext cx="2897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p</a:t>
            </a:r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ost(</a:t>
            </a:r>
            <a:r>
              <a:rPr lang="en-US" sz="1600" b="1" dirty="0" err="1" smtClean="0">
                <a:latin typeface="LiSong Pro Light" charset="-120"/>
                <a:ea typeface="LiSong Pro Light" charset="-120"/>
                <a:cs typeface="LiSong Pro Light" charset="-120"/>
              </a:rPr>
              <a:t>DeleteCommandEvent</a:t>
            </a:r>
            <a:r>
              <a:rPr lang="en-US" sz="16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)</a:t>
            </a:r>
            <a:endParaRPr lang="en-US" sz="16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3982" y="2744656"/>
            <a:ext cx="1548365" cy="0"/>
          </a:xfrm>
          <a:prstGeom prst="straightConnector1">
            <a:avLst/>
          </a:prstGeom>
          <a:ln w="28575">
            <a:solidFill>
              <a:srgbClr val="D3BAE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104260" y="2909969"/>
            <a:ext cx="3029036" cy="0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133296" y="2910382"/>
            <a:ext cx="226800" cy="433065"/>
          </a:xfrm>
          <a:prstGeom prst="rect">
            <a:avLst/>
          </a:prstGeom>
          <a:solidFill>
            <a:srgbClr val="E2E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2" idx="2"/>
            <a:endCxn id="42" idx="0"/>
          </p:cNvCxnSpPr>
          <p:nvPr/>
        </p:nvCxnSpPr>
        <p:spPr>
          <a:xfrm>
            <a:off x="8245602" y="1840865"/>
            <a:ext cx="1094" cy="1069517"/>
          </a:xfrm>
          <a:prstGeom prst="straightConnector1">
            <a:avLst/>
          </a:prstGeom>
          <a:ln w="28575">
            <a:solidFill>
              <a:srgbClr val="E2E2F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252958" y="3343447"/>
            <a:ext cx="0" cy="534759"/>
          </a:xfrm>
          <a:prstGeom prst="straightConnector1">
            <a:avLst/>
          </a:prstGeom>
          <a:ln w="28575">
            <a:solidFill>
              <a:srgbClr val="E2E2F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40873" y="470275"/>
            <a:ext cx="8520545" cy="5902816"/>
          </a:xfrm>
          <a:prstGeom prst="roundRect">
            <a:avLst>
              <a:gd name="adj" fmla="val 757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464626" y="2967474"/>
            <a:ext cx="3547276" cy="707686"/>
          </a:xfrm>
          <a:prstGeom prst="rect">
            <a:avLst/>
          </a:prstGeom>
          <a:solidFill>
            <a:srgbClr val="2D5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&lt;&lt;interface&gt;&gt;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UI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6889" y="755527"/>
            <a:ext cx="2397729" cy="497731"/>
          </a:xfrm>
          <a:prstGeom prst="rect">
            <a:avLst/>
          </a:prstGeom>
          <a:solidFill>
            <a:srgbClr val="2D5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UIManager</a:t>
            </a:r>
            <a:endParaRPr lang="en-US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9339" y="1533380"/>
            <a:ext cx="1878054" cy="612000"/>
          </a:xfrm>
          <a:prstGeom prst="rect">
            <a:avLst/>
          </a:prstGeom>
          <a:solidFill>
            <a:srgbClr val="7D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MainWindow</a:t>
            </a:r>
            <a:endParaRPr lang="en-US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11997" y="3499415"/>
            <a:ext cx="1878054" cy="468000"/>
          </a:xfrm>
          <a:prstGeom prst="rect">
            <a:avLst/>
          </a:prstGeom>
          <a:solidFill>
            <a:srgbClr val="7D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CalendarPanel</a:t>
            </a:r>
            <a:endParaRPr lang="en-US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16395" y="2367367"/>
            <a:ext cx="1878054" cy="468000"/>
          </a:xfrm>
          <a:prstGeom prst="rect">
            <a:avLst/>
          </a:prstGeom>
          <a:solidFill>
            <a:srgbClr val="7D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CommandBox</a:t>
            </a:r>
            <a:endParaRPr lang="en-US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5097" y="4051389"/>
            <a:ext cx="1878054" cy="468000"/>
          </a:xfrm>
          <a:prstGeom prst="rect">
            <a:avLst/>
          </a:prstGeom>
          <a:solidFill>
            <a:srgbClr val="7D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TaskListPanel</a:t>
            </a:r>
            <a:endParaRPr lang="en-US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15121" y="2675106"/>
            <a:ext cx="769299" cy="0"/>
          </a:xfrm>
          <a:prstGeom prst="straightConnector1">
            <a:avLst/>
          </a:prstGeom>
          <a:ln w="21590">
            <a:solidFill>
              <a:schemeClr val="tx1">
                <a:lumMod val="50000"/>
                <a:lumOff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40816" y="4934225"/>
            <a:ext cx="1862335" cy="468000"/>
          </a:xfrm>
          <a:prstGeom prst="rect">
            <a:avLst/>
          </a:prstGeom>
          <a:solidFill>
            <a:srgbClr val="7D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StatusBarFooter</a:t>
            </a:r>
            <a:endParaRPr lang="en-US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599600" y="4466225"/>
            <a:ext cx="1655134" cy="468000"/>
          </a:xfrm>
          <a:prstGeom prst="rect">
            <a:avLst/>
          </a:prstGeom>
          <a:solidFill>
            <a:srgbClr val="7D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TaskCard</a:t>
            </a:r>
            <a:endParaRPr lang="en-US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29" name="Elbow Connector 28"/>
          <p:cNvCxnSpPr>
            <a:stCxn id="4" idx="3"/>
            <a:endCxn id="6" idx="1"/>
          </p:cNvCxnSpPr>
          <p:nvPr/>
        </p:nvCxnSpPr>
        <p:spPr>
          <a:xfrm rot="5400000" flipH="1" flipV="1">
            <a:off x="2190933" y="1051724"/>
            <a:ext cx="543286" cy="448625"/>
          </a:xfrm>
          <a:prstGeom prst="bentConnector2">
            <a:avLst/>
          </a:prstGeom>
          <a:ln w="22225">
            <a:solidFill>
              <a:srgbClr val="2D575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6395" y="2934553"/>
            <a:ext cx="1878054" cy="468000"/>
          </a:xfrm>
          <a:prstGeom prst="rect">
            <a:avLst/>
          </a:prstGeom>
          <a:solidFill>
            <a:srgbClr val="7D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ResultDisplay</a:t>
            </a:r>
            <a:endParaRPr lang="en-US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29848" y="5486199"/>
            <a:ext cx="1873303" cy="612000"/>
          </a:xfrm>
          <a:prstGeom prst="rect">
            <a:avLst/>
          </a:prstGeom>
          <a:solidFill>
            <a:srgbClr val="7D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HelpWindow</a:t>
            </a:r>
            <a:endParaRPr lang="en-US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39" name="Elbow Connector 38"/>
          <p:cNvCxnSpPr>
            <a:endCxn id="78" idx="1"/>
          </p:cNvCxnSpPr>
          <p:nvPr/>
        </p:nvCxnSpPr>
        <p:spPr>
          <a:xfrm rot="16200000" flipH="1">
            <a:off x="2137628" y="3399979"/>
            <a:ext cx="3646820" cy="1137619"/>
          </a:xfrm>
          <a:prstGeom prst="bentConnector2">
            <a:avLst/>
          </a:prstGeom>
          <a:ln w="22225">
            <a:solidFill>
              <a:srgbClr val="5AA28D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62" idx="1"/>
          </p:cNvCxnSpPr>
          <p:nvPr/>
        </p:nvCxnSpPr>
        <p:spPr>
          <a:xfrm rot="16200000" flipH="1">
            <a:off x="2670331" y="3297739"/>
            <a:ext cx="3022847" cy="718124"/>
          </a:xfrm>
          <a:prstGeom prst="bentConnector2">
            <a:avLst/>
          </a:prstGeom>
          <a:ln w="22225">
            <a:solidFill>
              <a:srgbClr val="5AA28D"/>
            </a:solidFill>
            <a:headEnd type="diamond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3" idx="2"/>
            <a:endCxn id="71" idx="1"/>
          </p:cNvCxnSpPr>
          <p:nvPr/>
        </p:nvCxnSpPr>
        <p:spPr>
          <a:xfrm rot="16200000" flipH="1">
            <a:off x="5941444" y="4042069"/>
            <a:ext cx="180836" cy="1135476"/>
          </a:xfrm>
          <a:prstGeom prst="bentConnector2">
            <a:avLst/>
          </a:prstGeom>
          <a:ln w="22225">
            <a:solidFill>
              <a:srgbClr val="5AA28D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1"/>
          </p:cNvCxnSpPr>
          <p:nvPr/>
        </p:nvCxnSpPr>
        <p:spPr>
          <a:xfrm flipH="1">
            <a:off x="3821147" y="2601367"/>
            <a:ext cx="695248" cy="0"/>
          </a:xfrm>
          <a:prstGeom prst="straightConnector1">
            <a:avLst/>
          </a:prstGeom>
          <a:ln w="22225">
            <a:solidFill>
              <a:srgbClr val="5AA28D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3816749" y="3168553"/>
            <a:ext cx="695248" cy="0"/>
          </a:xfrm>
          <a:prstGeom prst="straightConnector1">
            <a:avLst/>
          </a:prstGeom>
          <a:ln w="22225">
            <a:solidFill>
              <a:srgbClr val="5AA28D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0" idx="1"/>
          </p:cNvCxnSpPr>
          <p:nvPr/>
        </p:nvCxnSpPr>
        <p:spPr>
          <a:xfrm flipH="1">
            <a:off x="3816749" y="3733415"/>
            <a:ext cx="695248" cy="0"/>
          </a:xfrm>
          <a:prstGeom prst="straightConnector1">
            <a:avLst/>
          </a:prstGeom>
          <a:ln w="22225">
            <a:solidFill>
              <a:srgbClr val="5AA28D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3" idx="1"/>
          </p:cNvCxnSpPr>
          <p:nvPr/>
        </p:nvCxnSpPr>
        <p:spPr>
          <a:xfrm flipH="1">
            <a:off x="3816749" y="4285389"/>
            <a:ext cx="708348" cy="0"/>
          </a:xfrm>
          <a:prstGeom prst="straightConnector1">
            <a:avLst/>
          </a:prstGeom>
          <a:ln w="22225">
            <a:solidFill>
              <a:srgbClr val="5AA28D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79458" y="1253258"/>
            <a:ext cx="1661" cy="280122"/>
          </a:xfrm>
          <a:prstGeom prst="straightConnector1">
            <a:avLst/>
          </a:prstGeom>
          <a:ln w="22225">
            <a:solidFill>
              <a:srgbClr val="2D5752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930520" y="1092391"/>
            <a:ext cx="1655134" cy="705600"/>
          </a:xfrm>
          <a:prstGeom prst="rect">
            <a:avLst/>
          </a:prstGeom>
          <a:solidFill>
            <a:srgbClr val="7D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{abstract} </a:t>
            </a:r>
            <a:r>
              <a:rPr lang="en-US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UIPart</a:t>
            </a:r>
            <a:endParaRPr lang="en-US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65" name="Elbow Connector 64"/>
          <p:cNvCxnSpPr>
            <a:stCxn id="78" idx="3"/>
            <a:endCxn id="106" idx="2"/>
          </p:cNvCxnSpPr>
          <p:nvPr/>
        </p:nvCxnSpPr>
        <p:spPr>
          <a:xfrm flipV="1">
            <a:off x="6403151" y="1797991"/>
            <a:ext cx="2354936" cy="3994208"/>
          </a:xfrm>
          <a:prstGeom prst="bentConnector2">
            <a:avLst/>
          </a:prstGeom>
          <a:ln w="15875">
            <a:solidFill>
              <a:srgbClr val="5AA2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403151" y="5168225"/>
            <a:ext cx="2354936" cy="0"/>
          </a:xfrm>
          <a:prstGeom prst="line">
            <a:avLst/>
          </a:prstGeom>
          <a:ln w="15875">
            <a:solidFill>
              <a:srgbClr val="5AA2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254734" y="4588663"/>
            <a:ext cx="503353" cy="0"/>
          </a:xfrm>
          <a:prstGeom prst="line">
            <a:avLst/>
          </a:prstGeom>
          <a:ln w="15875">
            <a:solidFill>
              <a:srgbClr val="5AA2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3" idx="3"/>
          </p:cNvCxnSpPr>
          <p:nvPr/>
        </p:nvCxnSpPr>
        <p:spPr>
          <a:xfrm>
            <a:off x="6403151" y="4285389"/>
            <a:ext cx="2354936" cy="0"/>
          </a:xfrm>
          <a:prstGeom prst="line">
            <a:avLst/>
          </a:prstGeom>
          <a:ln w="15875">
            <a:solidFill>
              <a:srgbClr val="5AA2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390051" y="3733415"/>
            <a:ext cx="2368036" cy="0"/>
          </a:xfrm>
          <a:prstGeom prst="line">
            <a:avLst/>
          </a:prstGeom>
          <a:ln w="15875">
            <a:solidFill>
              <a:srgbClr val="5AA2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3"/>
          </p:cNvCxnSpPr>
          <p:nvPr/>
        </p:nvCxnSpPr>
        <p:spPr>
          <a:xfrm>
            <a:off x="6394449" y="3168553"/>
            <a:ext cx="2363638" cy="10567"/>
          </a:xfrm>
          <a:prstGeom prst="line">
            <a:avLst/>
          </a:prstGeom>
          <a:ln w="15875">
            <a:solidFill>
              <a:srgbClr val="5AA2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394449" y="2688371"/>
            <a:ext cx="2363638" cy="0"/>
          </a:xfrm>
          <a:prstGeom prst="line">
            <a:avLst/>
          </a:prstGeom>
          <a:ln w="15875">
            <a:solidFill>
              <a:srgbClr val="5AA2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897393" y="2005635"/>
            <a:ext cx="3860694" cy="0"/>
          </a:xfrm>
          <a:prstGeom prst="line">
            <a:avLst/>
          </a:prstGeom>
          <a:ln w="15875">
            <a:solidFill>
              <a:srgbClr val="5AA2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" idx="3"/>
          </p:cNvCxnSpPr>
          <p:nvPr/>
        </p:nvCxnSpPr>
        <p:spPr>
          <a:xfrm>
            <a:off x="5084618" y="1004393"/>
            <a:ext cx="5579205" cy="0"/>
          </a:xfrm>
          <a:prstGeom prst="straightConnector1">
            <a:avLst/>
          </a:prstGeom>
          <a:ln w="22225">
            <a:solidFill>
              <a:srgbClr val="2D5752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 rot="16200000">
            <a:off x="9589612" y="4683722"/>
            <a:ext cx="2763580" cy="615157"/>
          </a:xfrm>
          <a:prstGeom prst="roundRect">
            <a:avLst>
              <a:gd name="adj" fmla="val 20615"/>
            </a:avLst>
          </a:prstGeom>
          <a:solidFill>
            <a:srgbClr val="E5D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MODEL</a:t>
            </a:r>
            <a:endParaRPr lang="en-US" b="1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34" name="Rounded Rectangle 133"/>
          <p:cNvSpPr/>
          <p:nvPr/>
        </p:nvSpPr>
        <p:spPr>
          <a:xfrm rot="16200000">
            <a:off x="9589613" y="1631948"/>
            <a:ext cx="2763580" cy="615157"/>
          </a:xfrm>
          <a:prstGeom prst="roundRect">
            <a:avLst>
              <a:gd name="adj" fmla="val 2061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LOGIC</a:t>
            </a:r>
            <a:endParaRPr lang="en-US" b="1" dirty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6403151" y="2532092"/>
            <a:ext cx="4260672" cy="0"/>
          </a:xfrm>
          <a:prstGeom prst="straightConnector1">
            <a:avLst/>
          </a:prstGeom>
          <a:ln w="22225">
            <a:solidFill>
              <a:srgbClr val="5AA28D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254734" y="4792388"/>
            <a:ext cx="2409089" cy="0"/>
          </a:xfrm>
          <a:prstGeom prst="straightConnector1">
            <a:avLst/>
          </a:prstGeom>
          <a:ln w="22225">
            <a:solidFill>
              <a:srgbClr val="5AA28D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7567" y="565681"/>
            <a:ext cx="8916258" cy="5388552"/>
          </a:xfrm>
          <a:prstGeom prst="roundRect">
            <a:avLst>
              <a:gd name="adj" fmla="val 75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8200" y="834192"/>
            <a:ext cx="1574081" cy="4977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:LogicManager</a:t>
            </a:r>
            <a:endParaRPr lang="en-US" sz="1600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4233" y="839976"/>
            <a:ext cx="1219201" cy="4977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:Parser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2511" y="2178298"/>
            <a:ext cx="1612099" cy="705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:</a:t>
            </a:r>
            <a:r>
              <a:rPr lang="en-US" sz="1600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DeleteComand</a:t>
            </a:r>
            <a:r>
              <a:rPr lang="en-US" sz="1600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 Parser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999018" y="3080501"/>
            <a:ext cx="2208549" cy="4977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d:DeleteCommand</a:t>
            </a:r>
            <a:endParaRPr lang="en-US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1352" y="4622868"/>
            <a:ext cx="2460632" cy="4977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result:CommandResult</a:t>
            </a:r>
            <a:endParaRPr lang="en-US" sz="1600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971353" y="1148508"/>
            <a:ext cx="1686122" cy="809692"/>
          </a:xfrm>
          <a:prstGeom prst="roundRect">
            <a:avLst/>
          </a:prstGeom>
          <a:solidFill>
            <a:srgbClr val="D3B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:Model</a:t>
            </a:r>
          </a:p>
        </p:txBody>
      </p:sp>
      <p:cxnSp>
        <p:nvCxnSpPr>
          <p:cNvPr id="12" name="Straight Arrow Connector 11"/>
          <p:cNvCxnSpPr>
            <a:stCxn id="14" idx="0"/>
          </p:cNvCxnSpPr>
          <p:nvPr/>
        </p:nvCxnSpPr>
        <p:spPr>
          <a:xfrm flipV="1">
            <a:off x="1797003" y="1339534"/>
            <a:ext cx="1" cy="641008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10603" y="1980542"/>
            <a:ext cx="172800" cy="37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37433" y="2275077"/>
            <a:ext cx="172800" cy="1692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202737" y="1651107"/>
            <a:ext cx="213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Song Pro Light" charset="-120"/>
                <a:ea typeface="LiSong Pro Light" charset="-120"/>
                <a:cs typeface="LiSong Pro Light" charset="-120"/>
              </a:rPr>
              <a:t>e</a:t>
            </a:r>
            <a:r>
              <a:rPr lang="en-US" sz="14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xecute(“delete 1”)</a:t>
            </a:r>
            <a:endParaRPr lang="en-US" sz="14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026" y="1980542"/>
            <a:ext cx="1113577" cy="0"/>
          </a:xfrm>
          <a:prstGeom prst="straightConnector1">
            <a:avLst/>
          </a:prstGeom>
          <a:ln w="20955">
            <a:solidFill>
              <a:schemeClr val="accent6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883402" y="2278822"/>
            <a:ext cx="1754535" cy="0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03296" y="1929332"/>
            <a:ext cx="1834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parse(“delete 1”)</a:t>
            </a:r>
            <a:endParaRPr lang="en-US" sz="14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788030" y="2546617"/>
            <a:ext cx="423752" cy="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30940" y="2877000"/>
            <a:ext cx="172800" cy="18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723834" y="1348615"/>
            <a:ext cx="0" cy="924333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017340" y="3071126"/>
            <a:ext cx="0" cy="184593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30940" y="3269574"/>
            <a:ext cx="172800" cy="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788030" y="3269574"/>
            <a:ext cx="1158043" cy="0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42630" y="3277150"/>
            <a:ext cx="142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LiSong Pro Light" charset="-120"/>
                <a:ea typeface="LiSong Pro Light" charset="-120"/>
                <a:cs typeface="LiSong Pro Light" charset="-120"/>
              </a:rPr>
              <a:t>parse(“1</a:t>
            </a:r>
            <a:r>
              <a:rPr lang="en-US" sz="14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”)</a:t>
            </a:r>
            <a:endParaRPr lang="en-US" sz="14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103741" y="3389473"/>
            <a:ext cx="895277" cy="0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016892" y="3576210"/>
            <a:ext cx="172800" cy="18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100022" y="3755795"/>
            <a:ext cx="0" cy="360000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016892" y="4120963"/>
            <a:ext cx="172800" cy="129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103740" y="3739782"/>
            <a:ext cx="1913152" cy="0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803296" y="4130645"/>
            <a:ext cx="5213597" cy="0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189692" y="4282050"/>
            <a:ext cx="3547581" cy="0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78931" y="3947457"/>
            <a:ext cx="142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deleteTask(t)</a:t>
            </a:r>
            <a:endParaRPr lang="en-US" sz="14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105614" y="4864356"/>
            <a:ext cx="885738" cy="0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135268" y="5119900"/>
            <a:ext cx="172800" cy="18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189692" y="5293510"/>
            <a:ext cx="1945576" cy="0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189692" y="4489946"/>
            <a:ext cx="3547581" cy="0"/>
          </a:xfrm>
          <a:prstGeom prst="straightConnector1">
            <a:avLst/>
          </a:prstGeom>
          <a:ln w="20955">
            <a:solidFill>
              <a:srgbClr val="D4BBE2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0737273" y="4255234"/>
            <a:ext cx="172800" cy="252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883402" y="5403108"/>
            <a:ext cx="5133490" cy="0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788030" y="3840009"/>
            <a:ext cx="1158043" cy="0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83402" y="3947457"/>
            <a:ext cx="1809852" cy="0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97026" y="5673602"/>
            <a:ext cx="1113577" cy="0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106517" y="5416963"/>
            <a:ext cx="0" cy="271579"/>
          </a:xfrm>
          <a:prstGeom prst="straightConnector1">
            <a:avLst/>
          </a:prstGeom>
          <a:ln w="20955">
            <a:solidFill>
              <a:schemeClr val="accent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0819538" y="1980542"/>
            <a:ext cx="0" cy="2252350"/>
          </a:xfrm>
          <a:prstGeom prst="straightConnector1">
            <a:avLst/>
          </a:prstGeom>
          <a:ln w="20955">
            <a:solidFill>
              <a:srgbClr val="D4BBE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5" idx="2"/>
          </p:cNvCxnSpPr>
          <p:nvPr/>
        </p:nvCxnSpPr>
        <p:spPr>
          <a:xfrm flipV="1">
            <a:off x="10823673" y="4507234"/>
            <a:ext cx="0" cy="909730"/>
          </a:xfrm>
          <a:prstGeom prst="straightConnector1">
            <a:avLst/>
          </a:prstGeom>
          <a:ln w="20955">
            <a:solidFill>
              <a:srgbClr val="D4BBE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891049" y="3822868"/>
            <a:ext cx="142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e</a:t>
            </a:r>
            <a:r>
              <a:rPr lang="en-US" sz="1400" b="1" smtClean="0">
                <a:latin typeface="LiSong Pro Light" charset="-120"/>
                <a:ea typeface="LiSong Pro Light" charset="-120"/>
                <a:cs typeface="LiSong Pro Light" charset="-120"/>
              </a:rPr>
              <a:t>xecute</a:t>
            </a:r>
            <a:r>
              <a:rPr lang="en-US" sz="14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()</a:t>
            </a:r>
            <a:endParaRPr lang="en-US" sz="1400" b="1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29129" y="5056011"/>
            <a:ext cx="142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iSong Pro Light" charset="-120"/>
                <a:ea typeface="LiSong Pro Light" charset="-120"/>
                <a:cs typeface="LiSong Pro Light" charset="-120"/>
              </a:rPr>
              <a:t>r</a:t>
            </a:r>
            <a:r>
              <a:rPr lang="en-US" sz="1400" b="1" dirty="0" smtClean="0">
                <a:latin typeface="LiSong Pro Light" charset="-120"/>
                <a:ea typeface="LiSong Pro Light" charset="-120"/>
                <a:cs typeface="LiSong Pro Light" charset="-120"/>
              </a:rPr>
              <a:t>esult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8711" y="5348014"/>
            <a:ext cx="142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LiSong Pro Light" charset="-120"/>
                <a:ea typeface="LiSong Pro Light" charset="-120"/>
                <a:cs typeface="LiSong Pro Light" charset="-120"/>
              </a:rPr>
              <a:t>r</a:t>
            </a:r>
            <a:r>
              <a:rPr lang="en-US" sz="1400" b="1" smtClean="0">
                <a:latin typeface="LiSong Pro Light" charset="-120"/>
                <a:ea typeface="LiSong Pro Light" charset="-120"/>
                <a:cs typeface="LiSong Pro Light" charset="-120"/>
              </a:rPr>
              <a:t>esult</a:t>
            </a:r>
          </a:p>
        </p:txBody>
      </p:sp>
    </p:spTree>
    <p:extLst>
      <p:ext uri="{BB962C8B-B14F-4D97-AF65-F5344CB8AC3E}">
        <p14:creationId xmlns:p14="http://schemas.microsoft.com/office/powerpoint/2010/main" val="2547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0872" y="470275"/>
            <a:ext cx="10560627" cy="5037390"/>
          </a:xfrm>
          <a:prstGeom prst="roundRect">
            <a:avLst>
              <a:gd name="adj" fmla="val 7576"/>
            </a:avLst>
          </a:prstGeom>
          <a:solidFill>
            <a:srgbClr val="E0D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1051320" y="2414150"/>
            <a:ext cx="2087599" cy="707686"/>
          </a:xfrm>
          <a:prstGeom prst="rect">
            <a:avLst/>
          </a:prstGeom>
          <a:solidFill>
            <a:srgbClr val="544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&lt;&lt;interface&gt;&gt;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1931392" y="2513145"/>
            <a:ext cx="2190029" cy="497731"/>
          </a:xfrm>
          <a:prstGeom prst="rect">
            <a:avLst/>
          </a:prstGeom>
          <a:solidFill>
            <a:srgbClr val="544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ModelManager</a:t>
            </a:r>
            <a:endParaRPr lang="en-US" sz="1600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1859" y="2960122"/>
            <a:ext cx="1764871" cy="497731"/>
          </a:xfrm>
          <a:prstGeom prst="rect">
            <a:avLst/>
          </a:prstGeom>
          <a:solidFill>
            <a:srgbClr val="544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UserPref</a:t>
            </a:r>
            <a:endParaRPr lang="en-US" sz="1600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1859" y="2152667"/>
            <a:ext cx="1764871" cy="497731"/>
          </a:xfrm>
          <a:prstGeom prst="rect">
            <a:avLst/>
          </a:prstGeom>
          <a:solidFill>
            <a:srgbClr val="A2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TaskBook</a:t>
            </a:r>
            <a:endParaRPr lang="en-US" sz="1600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5938" y="1786648"/>
            <a:ext cx="1957257" cy="497731"/>
          </a:xfrm>
          <a:prstGeom prst="rect">
            <a:avLst/>
          </a:prstGeom>
          <a:solidFill>
            <a:srgbClr val="A2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UniqueTagList</a:t>
            </a:r>
            <a:endParaRPr lang="en-US" sz="1600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1179" y="736078"/>
            <a:ext cx="2826230" cy="707686"/>
          </a:xfrm>
          <a:prstGeom prst="rect">
            <a:avLst/>
          </a:prstGeom>
          <a:solidFill>
            <a:srgbClr val="A2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&lt;&lt;interface&gt;&gt;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ReadOnlyTaskBook</a:t>
            </a:r>
            <a:endParaRPr lang="en-US" sz="1600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5938" y="2471890"/>
            <a:ext cx="1957257" cy="497731"/>
          </a:xfrm>
          <a:prstGeom prst="rect">
            <a:avLst/>
          </a:prstGeom>
          <a:solidFill>
            <a:srgbClr val="A2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UniqueTaskList</a:t>
            </a:r>
            <a:endParaRPr lang="en-US" sz="1600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50729" y="1021290"/>
            <a:ext cx="1255650" cy="497731"/>
          </a:xfrm>
          <a:prstGeom prst="rect">
            <a:avLst/>
          </a:prstGeom>
          <a:solidFill>
            <a:srgbClr val="A2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Tag</a:t>
            </a:r>
            <a:endParaRPr lang="en-US" sz="1600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91917" y="3227749"/>
            <a:ext cx="2410486" cy="707686"/>
          </a:xfrm>
          <a:prstGeom prst="rect">
            <a:avLst/>
          </a:prstGeom>
          <a:solidFill>
            <a:srgbClr val="A2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&lt;&lt;interface&gt;&gt;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ReadOnlyTask</a:t>
            </a:r>
            <a:endParaRPr lang="en-US" sz="1600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64871" y="2471890"/>
            <a:ext cx="1255650" cy="488232"/>
          </a:xfrm>
          <a:prstGeom prst="rect">
            <a:avLst/>
          </a:prstGeom>
          <a:solidFill>
            <a:srgbClr val="A2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Task</a:t>
            </a:r>
            <a:endParaRPr lang="en-US" sz="1600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77540" y="4495811"/>
            <a:ext cx="3405249" cy="707686"/>
          </a:xfrm>
          <a:prstGeom prst="rect">
            <a:avLst/>
          </a:prstGeom>
          <a:solidFill>
            <a:srgbClr val="A2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&lt;&lt;interface&gt;&gt;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UnmodifiableObservableList</a:t>
            </a:r>
            <a:endParaRPr lang="en-US" sz="1600" b="1" dirty="0" smtClean="0">
              <a:solidFill>
                <a:schemeClr val="tx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82570" y="1789221"/>
            <a:ext cx="1255650" cy="497731"/>
          </a:xfrm>
          <a:prstGeom prst="rect">
            <a:avLst/>
          </a:prstGeom>
          <a:solidFill>
            <a:srgbClr val="A2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Name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82466" y="2412584"/>
            <a:ext cx="1255650" cy="497731"/>
          </a:xfrm>
          <a:prstGeom prst="rect">
            <a:avLst/>
          </a:prstGeom>
          <a:solidFill>
            <a:srgbClr val="A2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Time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80618" y="3035947"/>
            <a:ext cx="1255650" cy="497731"/>
          </a:xfrm>
          <a:prstGeom prst="rect">
            <a:avLst/>
          </a:prstGeom>
          <a:solidFill>
            <a:srgbClr val="A2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Period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80618" y="3659310"/>
            <a:ext cx="1255650" cy="497731"/>
          </a:xfrm>
          <a:prstGeom prst="rect">
            <a:avLst/>
          </a:prstGeom>
          <a:solidFill>
            <a:srgbClr val="A2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Description</a:t>
            </a:r>
          </a:p>
        </p:txBody>
      </p:sp>
      <p:cxnSp>
        <p:nvCxnSpPr>
          <p:cNvPr id="21" name="Straight Arrow Connector 20"/>
          <p:cNvCxnSpPr>
            <a:endCxn id="5" idx="2"/>
          </p:cNvCxnSpPr>
          <p:nvPr/>
        </p:nvCxnSpPr>
        <p:spPr>
          <a:xfrm flipH="1">
            <a:off x="2448963" y="2762054"/>
            <a:ext cx="328577" cy="5939"/>
          </a:xfrm>
          <a:prstGeom prst="straightConnector1">
            <a:avLst/>
          </a:prstGeom>
          <a:ln w="21590">
            <a:solidFill>
              <a:srgbClr val="54468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75657" y="2762011"/>
            <a:ext cx="565619" cy="0"/>
          </a:xfrm>
          <a:prstGeom prst="straightConnector1">
            <a:avLst/>
          </a:prstGeom>
          <a:ln w="21590">
            <a:solidFill>
              <a:schemeClr val="tx1">
                <a:lumMod val="50000"/>
                <a:lumOff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1"/>
            <a:endCxn id="16" idx="1"/>
          </p:cNvCxnSpPr>
          <p:nvPr/>
        </p:nvCxnSpPr>
        <p:spPr>
          <a:xfrm rot="16200000" flipH="1">
            <a:off x="1917400" y="3989513"/>
            <a:ext cx="1037861" cy="682420"/>
          </a:xfrm>
          <a:prstGeom prst="bentConnector2">
            <a:avLst/>
          </a:prstGeom>
          <a:ln w="20320">
            <a:solidFill>
              <a:srgbClr val="544685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10934" y="2412584"/>
            <a:ext cx="504000" cy="0"/>
          </a:xfrm>
          <a:prstGeom prst="straightConnector1">
            <a:avLst/>
          </a:prstGeom>
          <a:ln w="20320">
            <a:solidFill>
              <a:srgbClr val="54468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310934" y="3208506"/>
            <a:ext cx="504000" cy="0"/>
          </a:xfrm>
          <a:prstGeom prst="straightConnector1">
            <a:avLst/>
          </a:prstGeom>
          <a:ln w="20320">
            <a:solidFill>
              <a:srgbClr val="54468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1"/>
          </p:cNvCxnSpPr>
          <p:nvPr/>
        </p:nvCxnSpPr>
        <p:spPr>
          <a:xfrm>
            <a:off x="8144999" y="2716006"/>
            <a:ext cx="419872" cy="0"/>
          </a:xfrm>
          <a:prstGeom prst="straightConnector1">
            <a:avLst/>
          </a:prstGeom>
          <a:ln w="20320">
            <a:solidFill>
              <a:srgbClr val="A29DE4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11" idx="2"/>
          </p:cNvCxnSpPr>
          <p:nvPr/>
        </p:nvCxnSpPr>
        <p:spPr>
          <a:xfrm flipH="1" flipV="1">
            <a:off x="4684294" y="1443764"/>
            <a:ext cx="1" cy="708903"/>
          </a:xfrm>
          <a:prstGeom prst="straightConnector1">
            <a:avLst/>
          </a:prstGeom>
          <a:ln w="20320">
            <a:solidFill>
              <a:srgbClr val="A29DE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606485" y="2015248"/>
            <a:ext cx="557404" cy="710993"/>
            <a:chOff x="5598534" y="2015248"/>
            <a:chExt cx="557404" cy="710993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598534" y="2412584"/>
              <a:ext cx="287373" cy="0"/>
            </a:xfrm>
            <a:prstGeom prst="line">
              <a:avLst/>
            </a:prstGeom>
            <a:ln w="20320">
              <a:solidFill>
                <a:srgbClr val="A29DE4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893368" y="2015249"/>
              <a:ext cx="0" cy="700757"/>
            </a:xfrm>
            <a:prstGeom prst="line">
              <a:avLst/>
            </a:prstGeom>
            <a:ln w="20320">
              <a:solidFill>
                <a:srgbClr val="A29D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885907" y="2015248"/>
              <a:ext cx="262570" cy="0"/>
            </a:xfrm>
            <a:prstGeom prst="straightConnector1">
              <a:avLst/>
            </a:prstGeom>
            <a:ln w="20320">
              <a:solidFill>
                <a:srgbClr val="A29DE4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893368" y="2726241"/>
              <a:ext cx="262570" cy="0"/>
            </a:xfrm>
            <a:prstGeom prst="straightConnector1">
              <a:avLst/>
            </a:prstGeom>
            <a:ln w="20320">
              <a:solidFill>
                <a:srgbClr val="A29DE4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/>
          <p:nvPr/>
        </p:nvCxnSpPr>
        <p:spPr>
          <a:xfrm rot="5400000" flipH="1" flipV="1">
            <a:off x="7284402" y="1072615"/>
            <a:ext cx="516492" cy="816162"/>
          </a:xfrm>
          <a:prstGeom prst="bentConnector2">
            <a:avLst/>
          </a:prstGeom>
          <a:ln w="20320">
            <a:solidFill>
              <a:srgbClr val="A29DE4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5" idx="0"/>
          </p:cNvCxnSpPr>
          <p:nvPr/>
        </p:nvCxnSpPr>
        <p:spPr>
          <a:xfrm rot="16200000" flipV="1">
            <a:off x="8424625" y="1703818"/>
            <a:ext cx="456642" cy="1079501"/>
          </a:xfrm>
          <a:prstGeom prst="bentConnector2">
            <a:avLst/>
          </a:prstGeom>
          <a:ln w="20320">
            <a:solidFill>
              <a:srgbClr val="A29DE4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14" idx="3"/>
          </p:cNvCxnSpPr>
          <p:nvPr/>
        </p:nvCxnSpPr>
        <p:spPr>
          <a:xfrm rot="5400000">
            <a:off x="8542763" y="3165786"/>
            <a:ext cx="575447" cy="256165"/>
          </a:xfrm>
          <a:prstGeom prst="bentConnector2">
            <a:avLst/>
          </a:prstGeom>
          <a:ln w="20320">
            <a:solidFill>
              <a:srgbClr val="A29DE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852325" y="2027913"/>
            <a:ext cx="633971" cy="1907522"/>
            <a:chOff x="9852325" y="2027913"/>
            <a:chExt cx="633971" cy="1907522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9852325" y="2696721"/>
              <a:ext cx="360000" cy="0"/>
            </a:xfrm>
            <a:prstGeom prst="line">
              <a:avLst/>
            </a:prstGeom>
            <a:ln w="20320">
              <a:solidFill>
                <a:srgbClr val="A29DE4"/>
              </a:soli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0219896" y="2027913"/>
              <a:ext cx="0" cy="1907522"/>
            </a:xfrm>
            <a:prstGeom prst="line">
              <a:avLst/>
            </a:prstGeom>
            <a:ln w="20320">
              <a:solidFill>
                <a:srgbClr val="A29D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219896" y="2027913"/>
              <a:ext cx="266400" cy="0"/>
            </a:xfrm>
            <a:prstGeom prst="straightConnector1">
              <a:avLst/>
            </a:prstGeom>
            <a:ln w="20320">
              <a:solidFill>
                <a:srgbClr val="A29DE4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0214218" y="3935435"/>
              <a:ext cx="266400" cy="0"/>
            </a:xfrm>
            <a:prstGeom prst="straightConnector1">
              <a:avLst/>
            </a:prstGeom>
            <a:ln w="20320">
              <a:solidFill>
                <a:srgbClr val="A29DE4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0214218" y="3288931"/>
              <a:ext cx="266400" cy="0"/>
            </a:xfrm>
            <a:prstGeom prst="straightConnector1">
              <a:avLst/>
            </a:prstGeom>
            <a:ln w="20320">
              <a:solidFill>
                <a:srgbClr val="A29DE4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0219896" y="2636691"/>
              <a:ext cx="266400" cy="0"/>
            </a:xfrm>
            <a:prstGeom prst="straightConnector1">
              <a:avLst/>
            </a:prstGeom>
            <a:ln w="20320">
              <a:solidFill>
                <a:srgbClr val="A29DE4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>
            <a:off x="3025716" y="3857025"/>
            <a:ext cx="0" cy="300016"/>
          </a:xfrm>
          <a:prstGeom prst="line">
            <a:avLst/>
          </a:prstGeom>
          <a:ln w="20320">
            <a:solidFill>
              <a:srgbClr val="544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026406" y="4157041"/>
            <a:ext cx="6403841" cy="0"/>
          </a:xfrm>
          <a:prstGeom prst="line">
            <a:avLst/>
          </a:prstGeom>
          <a:ln w="20320">
            <a:solidFill>
              <a:srgbClr val="544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9438198" y="2960122"/>
            <a:ext cx="0" cy="1196919"/>
          </a:xfrm>
          <a:prstGeom prst="straightConnector1">
            <a:avLst/>
          </a:prstGeom>
          <a:ln w="20320">
            <a:solidFill>
              <a:srgbClr val="544685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919266" y="2731789"/>
            <a:ext cx="27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iSong Pro Light" charset="-120"/>
                <a:ea typeface="LiSong Pro Light" charset="-120"/>
                <a:cs typeface="LiSong Pro Light" charset="-120"/>
              </a:rPr>
              <a:t>1</a:t>
            </a:r>
            <a:endParaRPr lang="en-US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919942" y="1739390"/>
            <a:ext cx="27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iSong Pro Light" charset="-120"/>
                <a:ea typeface="LiSong Pro Light" charset="-120"/>
                <a:cs typeface="LiSong Pro Light" charset="-120"/>
              </a:rPr>
              <a:t>1</a:t>
            </a:r>
            <a:endParaRPr lang="en-US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79781" y="2115299"/>
            <a:ext cx="27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iSong Pro Light" charset="-120"/>
                <a:ea typeface="LiSong Pro Light" charset="-120"/>
                <a:cs typeface="LiSong Pro Light" charset="-120"/>
              </a:rPr>
              <a:t>1</a:t>
            </a:r>
            <a:endParaRPr lang="en-US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79781" y="3208506"/>
            <a:ext cx="27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iSong Pro Light" charset="-120"/>
                <a:ea typeface="LiSong Pro Light" charset="-120"/>
                <a:cs typeface="LiSong Pro Light" charset="-120"/>
              </a:rPr>
              <a:t>1</a:t>
            </a:r>
            <a:endParaRPr lang="en-US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113685" y="2007380"/>
            <a:ext cx="27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iSong Pro Light" charset="-120"/>
                <a:ea typeface="LiSong Pro Light" charset="-120"/>
                <a:cs typeface="LiSong Pro Light" charset="-120"/>
              </a:rPr>
              <a:t>1</a:t>
            </a:r>
            <a:endParaRPr lang="en-US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221236" y="2931507"/>
            <a:ext cx="27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iSong Pro Light" charset="-120"/>
                <a:ea typeface="LiSong Pro Light" charset="-120"/>
                <a:cs typeface="LiSong Pro Light" charset="-120"/>
              </a:rPr>
              <a:t>1</a:t>
            </a:r>
            <a:endParaRPr lang="en-US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354434" y="2455449"/>
            <a:ext cx="27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Song Pro Light" charset="-120"/>
                <a:ea typeface="LiSong Pro Light" charset="-120"/>
                <a:cs typeface="LiSong Pro Light" charset="-120"/>
              </a:rPr>
              <a:t>*</a:t>
            </a:r>
            <a:endParaRPr lang="en-US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713606" y="945451"/>
            <a:ext cx="27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Song Pro Light" charset="-120"/>
                <a:ea typeface="LiSong Pro Light" charset="-120"/>
                <a:cs typeface="LiSong Pro Light" charset="-120"/>
              </a:rPr>
              <a:t>*</a:t>
            </a:r>
            <a:endParaRPr lang="en-US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9055301" y="3529623"/>
            <a:ext cx="987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iSong Pro Light" charset="-120"/>
                <a:ea typeface="LiSong Pro Light" charset="-120"/>
                <a:cs typeface="LiSong Pro Light" charset="-120"/>
              </a:rPr>
              <a:t>filtered </a:t>
            </a:r>
            <a:r>
              <a:rPr lang="en-US" sz="1200" dirty="0" smtClean="0">
                <a:latin typeface="LiSong Pro Light" charset="-120"/>
                <a:ea typeface="LiSong Pro Light" charset="-120"/>
                <a:cs typeface="LiSong Pro Light" charset="-120"/>
              </a:rPr>
              <a:t>list</a:t>
            </a:r>
            <a:endParaRPr lang="en-US" dirty="0"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07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1772" y="1212113"/>
            <a:ext cx="11408854" cy="3019646"/>
          </a:xfrm>
          <a:prstGeom prst="roundRect">
            <a:avLst>
              <a:gd name="adj" fmla="val 757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4626" y="2349982"/>
            <a:ext cx="2087599" cy="7076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&lt;&lt;interface&gt;&gt;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Storage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8963" y="2697843"/>
            <a:ext cx="565619" cy="0"/>
          </a:xfrm>
          <a:prstGeom prst="straightConnector1">
            <a:avLst/>
          </a:prstGeom>
          <a:ln w="21590">
            <a:solidFill>
              <a:schemeClr val="tx1">
                <a:lumMod val="50000"/>
                <a:lumOff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6200000">
            <a:off x="955483" y="2457225"/>
            <a:ext cx="2087599" cy="49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StorageManager</a:t>
            </a:r>
            <a:endParaRPr lang="en-US" sz="1600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5331" y="1817628"/>
            <a:ext cx="2087599" cy="7076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&lt;&lt;interface&gt;&gt;</a:t>
            </a:r>
          </a:p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UserPrefsStorage</a:t>
            </a:r>
            <a:endParaRPr lang="en-US" sz="1600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5331" y="2932536"/>
            <a:ext cx="2087599" cy="7076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&lt;&lt;interface&gt;&gt;</a:t>
            </a:r>
          </a:p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TaskBookStorage</a:t>
            </a:r>
            <a:endParaRPr lang="en-US" sz="1600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2380" y="1817628"/>
            <a:ext cx="1757644" cy="7076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JsonUserPrefs</a:t>
            </a:r>
            <a:r>
              <a:rPr lang="en-US" sz="1600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2379" y="2932536"/>
            <a:ext cx="1757644" cy="7076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XmlTaskBook</a:t>
            </a:r>
            <a:r>
              <a:rPr lang="en-US" sz="1600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 Storage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9472" y="2932536"/>
            <a:ext cx="1757644" cy="7076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XmlSerializable</a:t>
            </a:r>
            <a:r>
              <a:rPr lang="en-US" sz="1600" b="1" dirty="0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TaskBook</a:t>
            </a:r>
            <a:endParaRPr lang="en-US" sz="1600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86565" y="3039779"/>
            <a:ext cx="2087599" cy="49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XmlAdaptedTask</a:t>
            </a:r>
            <a:endParaRPr lang="en-US" sz="1600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86565" y="1924871"/>
            <a:ext cx="2087599" cy="493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LiSong Pro Light" charset="-120"/>
                <a:ea typeface="LiSong Pro Light" charset="-120"/>
                <a:cs typeface="LiSong Pro Light" charset="-120"/>
              </a:rPr>
              <a:t>XmlAdaptedTag</a:t>
            </a:r>
            <a:endParaRPr lang="en-US" sz="1600" b="1" dirty="0" smtClean="0">
              <a:solidFill>
                <a:schemeClr val="bg1"/>
              </a:solidFill>
              <a:latin typeface="LiSong Pro Light" charset="-120"/>
              <a:ea typeface="LiSong Pro Light" charset="-120"/>
              <a:cs typeface="LiSong Pro Light" charset="-12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22269" y="2708633"/>
            <a:ext cx="330413" cy="0"/>
          </a:xfrm>
          <a:prstGeom prst="straightConnector1">
            <a:avLst/>
          </a:prstGeom>
          <a:ln w="2159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2925" y="2171471"/>
            <a:ext cx="372406" cy="0"/>
          </a:xfrm>
          <a:prstGeom prst="straightConnector1">
            <a:avLst/>
          </a:prstGeom>
          <a:ln w="21590">
            <a:solidFill>
              <a:schemeClr val="accent2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82925" y="3286379"/>
            <a:ext cx="372406" cy="0"/>
          </a:xfrm>
          <a:prstGeom prst="straightConnector1">
            <a:avLst/>
          </a:prstGeom>
          <a:ln w="21590">
            <a:solidFill>
              <a:schemeClr val="accent2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742930" y="2171471"/>
            <a:ext cx="409450" cy="0"/>
          </a:xfrm>
          <a:prstGeom prst="straightConnector1">
            <a:avLst/>
          </a:prstGeom>
          <a:ln w="2159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742930" y="3288228"/>
            <a:ext cx="409450" cy="0"/>
          </a:xfrm>
          <a:prstGeom prst="straightConnector1">
            <a:avLst/>
          </a:prstGeom>
          <a:ln w="2159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1"/>
          </p:cNvCxnSpPr>
          <p:nvPr/>
        </p:nvCxnSpPr>
        <p:spPr>
          <a:xfrm>
            <a:off x="6910023" y="3286379"/>
            <a:ext cx="409449" cy="0"/>
          </a:xfrm>
          <a:prstGeom prst="straightConnector1">
            <a:avLst/>
          </a:prstGeom>
          <a:ln w="21590">
            <a:solidFill>
              <a:srgbClr val="84510E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077116" y="3286379"/>
            <a:ext cx="409449" cy="0"/>
          </a:xfrm>
          <a:prstGeom prst="straightConnector1">
            <a:avLst/>
          </a:prstGeom>
          <a:ln w="21590">
            <a:solidFill>
              <a:srgbClr val="84510E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14" idx="2"/>
          </p:cNvCxnSpPr>
          <p:nvPr/>
        </p:nvCxnSpPr>
        <p:spPr>
          <a:xfrm flipV="1">
            <a:off x="10530365" y="2418071"/>
            <a:ext cx="0" cy="621708"/>
          </a:xfrm>
          <a:prstGeom prst="straightConnector1">
            <a:avLst/>
          </a:prstGeom>
          <a:ln w="21590">
            <a:solidFill>
              <a:srgbClr val="84510E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199</Words>
  <Application>Microsoft Macintosh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LiSong Pro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2017-03-29T16:24:46Z</dcterms:created>
  <dcterms:modified xsi:type="dcterms:W3CDTF">2017-04-09T19:21:32Z</dcterms:modified>
</cp:coreProperties>
</file>