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32" d="100"/>
          <a:sy n="132" d="100"/>
        </p:scale>
        <p:origin x="-10" y="-89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9560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3692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38470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527599"/>
            <a:ext cx="434401" cy="50729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707685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2850577"/>
            <a:ext cx="434402" cy="18431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030663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2" cy="13866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353640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113" idx="1"/>
          </p:cNvCxnSpPr>
          <p:nvPr/>
        </p:nvCxnSpPr>
        <p:spPr>
          <a:xfrm>
            <a:off x="7277995" y="3034891"/>
            <a:ext cx="434402" cy="7846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Rectangle 8"/>
          <p:cNvSpPr/>
          <p:nvPr/>
        </p:nvSpPr>
        <p:spPr>
          <a:xfrm>
            <a:off x="7712397" y="3676617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Periodicit</a:t>
            </a:r>
            <a:r>
              <a:rPr lang="en-US" sz="1050">
                <a:solidFill>
                  <a:srgbClr val="7030A0"/>
                </a:solidFill>
              </a:rPr>
              <a:t>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5" name="Elbow Connector 83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2" cy="46164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36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Cheng Yong Quan</cp:lastModifiedBy>
  <cp:revision>59</cp:revision>
  <dcterms:created xsi:type="dcterms:W3CDTF">2016-07-22T14:33:02Z</dcterms:created>
  <dcterms:modified xsi:type="dcterms:W3CDTF">2017-03-10T14:16:39Z</dcterms:modified>
</cp:coreProperties>
</file>