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38"/>
    <p:restoredTop sz="95442"/>
  </p:normalViewPr>
  <p:slideViewPr>
    <p:cSldViewPr showGuides="1">
      <p:cViewPr varScale="1">
        <p:scale>
          <a:sx n="120" d="100"/>
          <a:sy n="120" d="100"/>
        </p:scale>
        <p:origin x="744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4562" y="4278322"/>
            <a:ext cx="8568438" cy="2093024"/>
            <a:chOff x="194562" y="4278322"/>
            <a:chExt cx="8568438" cy="2093024"/>
          </a:xfrm>
        </p:grpSpPr>
        <p:sp>
          <p:nvSpPr>
            <p:cNvPr id="53" name="Rectangle 62"/>
            <p:cNvSpPr/>
            <p:nvPr/>
          </p:nvSpPr>
          <p:spPr>
            <a:xfrm>
              <a:off x="7370178" y="4278322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7916995" y="4641993"/>
              <a:ext cx="0" cy="1723059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7844987" y="5335662"/>
              <a:ext cx="124478" cy="28740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947399" y="4809706"/>
              <a:ext cx="271663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accent5">
                      <a:lumMod val="75000"/>
                    </a:schemeClr>
                  </a:solidFill>
                </a:rPr>
                <a:t>post(</a:t>
              </a:r>
              <a:r>
                <a:rPr lang="en-US" sz="1200" dirty="0" err="1" smtClean="0">
                  <a:solidFill>
                    <a:schemeClr val="accent5">
                      <a:lumMod val="75000"/>
                    </a:schemeClr>
                  </a:solidFill>
                </a:rPr>
                <a:t>TaskManagerChangedEvent</a:t>
              </a:r>
              <a:r>
                <a:rPr lang="en-US" sz="1200" dirty="0" smtClean="0">
                  <a:solidFill>
                    <a:schemeClr val="accent5">
                      <a:lumMod val="75000"/>
                    </a:schemeClr>
                  </a:solidFill>
                </a:rPr>
                <a:t>)</a:t>
              </a:r>
              <a:endParaRPr 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>
              <a:off x="4526729" y="5623071"/>
              <a:ext cx="3383941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2"/>
            <p:cNvSpPr/>
            <p:nvPr/>
          </p:nvSpPr>
          <p:spPr>
            <a:xfrm>
              <a:off x="3791146" y="4295233"/>
              <a:ext cx="1371600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EventsCenter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456731" y="4648287"/>
              <a:ext cx="0" cy="1723059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4384723" y="5071220"/>
              <a:ext cx="142006" cy="103675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078929" y="5071220"/>
              <a:ext cx="12954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975642" y="6107977"/>
              <a:ext cx="1448755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4526729" y="5341014"/>
              <a:ext cx="3318258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080483" y="5088659"/>
              <a:ext cx="265987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err="1" smtClean="0">
                  <a:solidFill>
                    <a:schemeClr val="accent6">
                      <a:lumMod val="75000"/>
                    </a:schemeClr>
                  </a:solidFill>
                </a:rPr>
                <a:t>handleTaskManagerChangedEvent</a:t>
              </a:r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()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Rectangle 62"/>
            <p:cNvSpPr/>
            <p:nvPr/>
          </p:nvSpPr>
          <p:spPr>
            <a:xfrm>
              <a:off x="721634" y="4278322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:UI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268451" y="4641993"/>
              <a:ext cx="0" cy="1723059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196443" y="5670472"/>
              <a:ext cx="130545" cy="27312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1348843" y="5943600"/>
              <a:ext cx="306184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348843" y="5670472"/>
              <a:ext cx="3061841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683652" y="5428605"/>
              <a:ext cx="265987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err="1" smtClean="0">
                  <a:solidFill>
                    <a:srgbClr val="00B050"/>
                  </a:solidFill>
                </a:rPr>
                <a:t>handleTaskManagerChangedEvent</a:t>
              </a:r>
              <a:r>
                <a:rPr lang="en-US" sz="1200" dirty="0" smtClean="0">
                  <a:solidFill>
                    <a:srgbClr val="00B050"/>
                  </a:solidFill>
                </a:rPr>
                <a:t>()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028134" y="5612032"/>
              <a:ext cx="217349" cy="270072"/>
              <a:chOff x="1028134" y="5612032"/>
              <a:chExt cx="217349" cy="270072"/>
            </a:xfrm>
          </p:grpSpPr>
          <p:sp>
            <p:nvSpPr>
              <p:cNvPr id="12" name="Freeform 11"/>
              <p:cNvSpPr/>
              <p:nvPr/>
            </p:nvSpPr>
            <p:spPr>
              <a:xfrm rot="2600998" flipH="1" flipV="1">
                <a:off x="1028134" y="5612032"/>
                <a:ext cx="167452" cy="116880"/>
              </a:xfrm>
              <a:custGeom>
                <a:avLst/>
                <a:gdLst>
                  <a:gd name="connsiteX0" fmla="*/ 0 w 226400"/>
                  <a:gd name="connsiteY0" fmla="*/ 32920 h 171466"/>
                  <a:gd name="connsiteX1" fmla="*/ 157018 w 226400"/>
                  <a:gd name="connsiteY1" fmla="*/ 5211 h 171466"/>
                  <a:gd name="connsiteX2" fmla="*/ 221673 w 226400"/>
                  <a:gd name="connsiteY2" fmla="*/ 125284 h 171466"/>
                  <a:gd name="connsiteX3" fmla="*/ 36945 w 226400"/>
                  <a:gd name="connsiteY3" fmla="*/ 171466 h 171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400" h="171466">
                    <a:moveTo>
                      <a:pt x="0" y="32920"/>
                    </a:moveTo>
                    <a:cubicBezTo>
                      <a:pt x="60036" y="11368"/>
                      <a:pt x="120073" y="-10183"/>
                      <a:pt x="157018" y="5211"/>
                    </a:cubicBezTo>
                    <a:cubicBezTo>
                      <a:pt x="193963" y="20605"/>
                      <a:pt x="241685" y="97575"/>
                      <a:pt x="221673" y="125284"/>
                    </a:cubicBezTo>
                    <a:cubicBezTo>
                      <a:pt x="201661" y="152993"/>
                      <a:pt x="119303" y="162229"/>
                      <a:pt x="36945" y="171466"/>
                    </a:cubicBezTo>
                  </a:path>
                </a:pathLst>
              </a:custGeom>
              <a:ln w="19050">
                <a:solidFill>
                  <a:srgbClr val="00B05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147403" y="5712513"/>
                <a:ext cx="98080" cy="1695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194562" y="5444571"/>
              <a:ext cx="794081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rgbClr val="00B050"/>
                  </a:solidFill>
                </a:rPr>
                <a:t>Update status bar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 flipH="1">
              <a:off x="7936842" y="5335662"/>
              <a:ext cx="217349" cy="270072"/>
              <a:chOff x="1028134" y="5612032"/>
              <a:chExt cx="217349" cy="270072"/>
            </a:xfrm>
          </p:grpSpPr>
          <p:sp>
            <p:nvSpPr>
              <p:cNvPr id="59" name="Freeform 58"/>
              <p:cNvSpPr/>
              <p:nvPr/>
            </p:nvSpPr>
            <p:spPr>
              <a:xfrm rot="2600998" flipH="1" flipV="1">
                <a:off x="1028134" y="5612032"/>
                <a:ext cx="167452" cy="116880"/>
              </a:xfrm>
              <a:custGeom>
                <a:avLst/>
                <a:gdLst>
                  <a:gd name="connsiteX0" fmla="*/ 0 w 226400"/>
                  <a:gd name="connsiteY0" fmla="*/ 32920 h 171466"/>
                  <a:gd name="connsiteX1" fmla="*/ 157018 w 226400"/>
                  <a:gd name="connsiteY1" fmla="*/ 5211 h 171466"/>
                  <a:gd name="connsiteX2" fmla="*/ 221673 w 226400"/>
                  <a:gd name="connsiteY2" fmla="*/ 125284 h 171466"/>
                  <a:gd name="connsiteX3" fmla="*/ 36945 w 226400"/>
                  <a:gd name="connsiteY3" fmla="*/ 171466 h 171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400" h="171466">
                    <a:moveTo>
                      <a:pt x="0" y="32920"/>
                    </a:moveTo>
                    <a:cubicBezTo>
                      <a:pt x="60036" y="11368"/>
                      <a:pt x="120073" y="-10183"/>
                      <a:pt x="157018" y="5211"/>
                    </a:cubicBezTo>
                    <a:cubicBezTo>
                      <a:pt x="193963" y="20605"/>
                      <a:pt x="241685" y="97575"/>
                      <a:pt x="221673" y="125284"/>
                    </a:cubicBezTo>
                    <a:cubicBezTo>
                      <a:pt x="201661" y="152993"/>
                      <a:pt x="119303" y="162229"/>
                      <a:pt x="36945" y="171466"/>
                    </a:cubicBezTo>
                  </a:path>
                </a:pathLst>
              </a:custGeom>
              <a:ln w="19050">
                <a:solidFill>
                  <a:schemeClr val="accent6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147403" y="5712513"/>
                <a:ext cx="98080" cy="16959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8223953" y="5180992"/>
              <a:ext cx="53904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solidFill>
                    <a:schemeClr val="accent6">
                      <a:lumMod val="75000"/>
                    </a:schemeClr>
                  </a:solidFill>
                </a:rPr>
                <a:t>Save </a:t>
              </a:r>
              <a:br>
                <a:rPr lang="en-US" sz="1400" dirty="0" smtClean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400" dirty="0" smtClean="0">
                  <a:solidFill>
                    <a:schemeClr val="accent6">
                      <a:lumMod val="75000"/>
                    </a:schemeClr>
                  </a:solidFill>
                </a:rPr>
                <a:t>to file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7791" y="417689"/>
            <a:ext cx="9030009" cy="2280654"/>
            <a:chOff x="37791" y="417689"/>
            <a:chExt cx="9030009" cy="2280654"/>
          </a:xfrm>
        </p:grpSpPr>
        <p:sp>
          <p:nvSpPr>
            <p:cNvPr id="2" name="Rectangle 62"/>
            <p:cNvSpPr/>
            <p:nvPr/>
          </p:nvSpPr>
          <p:spPr>
            <a:xfrm>
              <a:off x="1111860" y="607926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:UI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658677" y="971597"/>
              <a:ext cx="0" cy="1723059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586669" y="1322292"/>
              <a:ext cx="152400" cy="101991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6" name="Rectangle 62"/>
            <p:cNvSpPr/>
            <p:nvPr/>
          </p:nvSpPr>
          <p:spPr>
            <a:xfrm>
              <a:off x="3335583" y="611613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:Logic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882400" y="975284"/>
              <a:ext cx="0" cy="172305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810392" y="1433477"/>
              <a:ext cx="144016" cy="83252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5316783" y="607926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863600" y="971597"/>
              <a:ext cx="0" cy="1723059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791592" y="1538408"/>
              <a:ext cx="142006" cy="65139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66818" y="1325979"/>
              <a:ext cx="11198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66818" y="1345880"/>
              <a:ext cx="86017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/>
                <a:t>delete 1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1739069" y="1433478"/>
              <a:ext cx="207132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166172" y="1453379"/>
              <a:ext cx="142484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execute(“delete 1”)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954408" y="1538409"/>
              <a:ext cx="183718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299772" y="1542583"/>
              <a:ext cx="142484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err="1" smtClean="0">
                  <a:solidFill>
                    <a:srgbClr val="7030A0"/>
                  </a:solidFill>
                </a:rPr>
                <a:t>deleteTask</a:t>
              </a:r>
              <a:r>
                <a:rPr lang="en-US" sz="1200" dirty="0" smtClean="0">
                  <a:solidFill>
                    <a:srgbClr val="7030A0"/>
                  </a:solidFill>
                </a:rPr>
                <a:t>(p)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53342" y="1714957"/>
              <a:ext cx="24384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accent5">
                      <a:lumMod val="75000"/>
                    </a:schemeClr>
                  </a:solidFill>
                </a:rPr>
                <a:t>post(</a:t>
              </a:r>
              <a:r>
                <a:rPr lang="en-US" sz="1200" dirty="0" err="1" smtClean="0">
                  <a:solidFill>
                    <a:schemeClr val="accent5">
                      <a:lumMod val="75000"/>
                    </a:schemeClr>
                  </a:solidFill>
                </a:rPr>
                <a:t>TaskManagerChangedEvent</a:t>
              </a:r>
              <a:r>
                <a:rPr lang="en-US" sz="1200" dirty="0" smtClean="0">
                  <a:solidFill>
                    <a:schemeClr val="accent5">
                      <a:lumMod val="75000"/>
                    </a:schemeClr>
                  </a:solidFill>
                </a:rPr>
                <a:t>)</a:t>
              </a:r>
              <a:endParaRPr 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954408" y="2190681"/>
              <a:ext cx="1837184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739069" y="2266002"/>
              <a:ext cx="205811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90618" y="2342202"/>
              <a:ext cx="11960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7696200" y="591251"/>
              <a:ext cx="1371600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EventsCenter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8616802" y="944305"/>
              <a:ext cx="0" cy="1723059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8544794" y="1961202"/>
              <a:ext cx="142006" cy="176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943992" y="1961202"/>
              <a:ext cx="256843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943992" y="2137989"/>
              <a:ext cx="2549946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314394" y="1099672"/>
              <a:ext cx="24" cy="159867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91" y="417689"/>
              <a:ext cx="544477" cy="544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35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61</cp:revision>
  <dcterms:created xsi:type="dcterms:W3CDTF">2016-07-22T14:33:02Z</dcterms:created>
  <dcterms:modified xsi:type="dcterms:W3CDTF">2017-03-30T13:35:16Z</dcterms:modified>
</cp:coreProperties>
</file>