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/>
    <p:restoredTop sz="94669"/>
  </p:normalViewPr>
  <p:slideViewPr>
    <p:cSldViewPr showGuides="1">
      <p:cViewPr varScale="1">
        <p:scale>
          <a:sx n="137" d="100"/>
          <a:sy n="137" d="100"/>
        </p:scale>
        <p:origin x="1728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FindDate</a:t>
            </a:r>
            <a:r>
              <a:rPr lang="en-US" sz="1600" dirty="0" smtClean="0">
                <a:solidFill>
                  <a:schemeClr val="bg1"/>
                </a:solidFill>
              </a:rPr>
              <a:t>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75323" y="2743200"/>
            <a:ext cx="17001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findbydate</a:t>
            </a:r>
            <a:r>
              <a:rPr lang="en-US" sz="1400" dirty="0" smtClean="0">
                <a:solidFill>
                  <a:srgbClr val="0070C0"/>
                </a:solidFill>
              </a:rPr>
              <a:t> 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76528" y="4226376"/>
            <a:ext cx="18102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updateFilteredTaskList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(Date)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29364" y="3735312"/>
            <a:ext cx="12340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</a:t>
            </a:r>
            <a:r>
              <a:rPr lang="en-US" sz="1200" dirty="0" smtClean="0"/>
              <a:t>(“today”)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 err="1" smtClean="0"/>
              <a:t>findbydate</a:t>
            </a:r>
            <a:r>
              <a:rPr lang="en-US" dirty="0" smtClean="0"/>
              <a:t> today”)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94762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FindDateCommand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74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Gabriel</cp:lastModifiedBy>
  <cp:revision>72</cp:revision>
  <dcterms:created xsi:type="dcterms:W3CDTF">2016-07-22T14:33:02Z</dcterms:created>
  <dcterms:modified xsi:type="dcterms:W3CDTF">2017-04-09T18:33:44Z</dcterms:modified>
</cp:coreProperties>
</file>