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67" r:id="rId2"/>
    <p:sldId id="269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64"/>
  </p:normalViewPr>
  <p:slideViewPr>
    <p:cSldViewPr showGuides="1">
      <p:cViewPr varScale="1">
        <p:scale>
          <a:sx n="82" d="100"/>
          <a:sy n="82" d="100"/>
        </p:scale>
        <p:origin x="1474" y="67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685800" y="1981200"/>
            <a:ext cx="7252956" cy="4000286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845045" y="22965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572859" y="2660217"/>
            <a:ext cx="0" cy="2597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00851" y="3010911"/>
            <a:ext cx="152400" cy="27802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2809782" y="230023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356599" y="2663904"/>
            <a:ext cx="0" cy="169537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284590" y="3122096"/>
            <a:ext cx="174929" cy="112945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6221565" y="3312740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d:Delete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>
            <a:stCxn id="21" idx="0"/>
          </p:cNvCxnSpPr>
          <p:nvPr/>
        </p:nvCxnSpPr>
        <p:spPr>
          <a:xfrm>
            <a:off x="6772574" y="3774278"/>
            <a:ext cx="0" cy="194072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6696374" y="3774278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81000" y="30145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1653251" y="3122097"/>
            <a:ext cx="159651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0" y="274320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execute(“delete 1”)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5257218" y="3703214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57582" y="4251556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5257800" y="4050281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1670186" y="4243231"/>
            <a:ext cx="1596514" cy="5378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04800" y="57912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8265896" y="2362200"/>
            <a:ext cx="1030504" cy="346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1653251" y="4495317"/>
            <a:ext cx="504312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6687452" y="4467000"/>
            <a:ext cx="161322" cy="1019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1" name="Straight Connector 70"/>
          <p:cNvCxnSpPr/>
          <p:nvPr/>
        </p:nvCxnSpPr>
        <p:spPr>
          <a:xfrm>
            <a:off x="8781148" y="2700858"/>
            <a:ext cx="0" cy="2830598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3" name="Rectangle 72"/>
          <p:cNvSpPr/>
          <p:nvPr/>
        </p:nvSpPr>
        <p:spPr>
          <a:xfrm>
            <a:off x="8686800" y="4524597"/>
            <a:ext cx="152400" cy="1998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6850663" y="4524597"/>
            <a:ext cx="183613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V="1">
            <a:off x="6848774" y="4714650"/>
            <a:ext cx="1838026" cy="975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1653251" y="5486400"/>
            <a:ext cx="505234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984957" y="426720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>
                <a:solidFill>
                  <a:srgbClr val="7030A0"/>
                </a:solidFill>
              </a:rPr>
              <a:t>deleteTask</a:t>
            </a:r>
            <a:r>
              <a:rPr lang="en-US" dirty="0">
                <a:solidFill>
                  <a:srgbClr val="7030A0"/>
                </a:solidFill>
              </a:rPr>
              <a:t>(t)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3847551" y="3657600"/>
            <a:ext cx="76703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parse(“1”)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742982" y="2850922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parse(“delete 1”)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340137" y="5255323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599983" y="5538488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7020246" y="4777286"/>
            <a:ext cx="159035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result:Command</a:t>
            </a:r>
            <a:r>
              <a:rPr lang="en-US" sz="1600" dirty="0">
                <a:solidFill>
                  <a:schemeClr val="bg1"/>
                </a:solidFill>
              </a:rPr>
              <a:t> 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7777323" y="5238824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6858000" y="5410200"/>
            <a:ext cx="96662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2673845" y="4027787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d</a:t>
            </a:r>
          </a:p>
        </p:txBody>
      </p:sp>
      <p:sp>
        <p:nvSpPr>
          <p:cNvPr id="40" name="Rectangle 62"/>
          <p:cNvSpPr/>
          <p:nvPr/>
        </p:nvSpPr>
        <p:spPr>
          <a:xfrm>
            <a:off x="4231981" y="2929839"/>
            <a:ext cx="1778201" cy="43203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DeleteCommand</a:t>
            </a:r>
            <a:endParaRPr lang="en-US" sz="1600" dirty="0">
              <a:solidFill>
                <a:schemeClr val="bg1"/>
              </a:solidFill>
            </a:endParaRP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462591" y="3657600"/>
            <a:ext cx="1597356" cy="1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5059947" y="3352800"/>
            <a:ext cx="205843" cy="12316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46" name="Straight Connector 45"/>
          <p:cNvCxnSpPr>
            <a:stCxn id="45" idx="0"/>
          </p:cNvCxnSpPr>
          <p:nvPr/>
        </p:nvCxnSpPr>
        <p:spPr>
          <a:xfrm>
            <a:off x="5162869" y="3352800"/>
            <a:ext cx="0" cy="99060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5059947" y="3657601"/>
            <a:ext cx="205843" cy="533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3499382" y="4185073"/>
            <a:ext cx="166721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858000" y="5029200"/>
            <a:ext cx="162246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3412425" y="3173004"/>
            <a:ext cx="819556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3459519" y="3475965"/>
            <a:ext cx="160042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033665" y="4199590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685800" y="1981200"/>
            <a:ext cx="7252956" cy="4000286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845045" y="22965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572859" y="2660217"/>
            <a:ext cx="0" cy="2597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00851" y="3010911"/>
            <a:ext cx="152400" cy="27802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2809782" y="230023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356599" y="2663904"/>
            <a:ext cx="0" cy="169537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284590" y="3122096"/>
            <a:ext cx="174929" cy="112945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6221565" y="3312740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d:Sort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>
            <a:stCxn id="21" idx="0"/>
          </p:cNvCxnSpPr>
          <p:nvPr/>
        </p:nvCxnSpPr>
        <p:spPr>
          <a:xfrm>
            <a:off x="6772574" y="3774278"/>
            <a:ext cx="0" cy="194072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6696374" y="3774278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81000" y="30145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1653251" y="3122097"/>
            <a:ext cx="159651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0" y="274320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execute(“sort all”)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5257218" y="3703214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57582" y="4251556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5257800" y="4050281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1670186" y="4243231"/>
            <a:ext cx="1596514" cy="5378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04800" y="57912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8265896" y="2362200"/>
            <a:ext cx="1030504" cy="346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1653251" y="4495317"/>
            <a:ext cx="504312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6687452" y="4467000"/>
            <a:ext cx="161322" cy="1019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1" name="Straight Connector 70"/>
          <p:cNvCxnSpPr/>
          <p:nvPr/>
        </p:nvCxnSpPr>
        <p:spPr>
          <a:xfrm>
            <a:off x="8781148" y="2700858"/>
            <a:ext cx="0" cy="2830598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3" name="Rectangle 72"/>
          <p:cNvSpPr/>
          <p:nvPr/>
        </p:nvSpPr>
        <p:spPr>
          <a:xfrm>
            <a:off x="8686800" y="4524597"/>
            <a:ext cx="152400" cy="1998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6850663" y="4524597"/>
            <a:ext cx="183613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V="1">
            <a:off x="6848774" y="4714650"/>
            <a:ext cx="1838026" cy="975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1653251" y="5486400"/>
            <a:ext cx="505234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984957" y="426720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>
                <a:solidFill>
                  <a:srgbClr val="7030A0"/>
                </a:solidFill>
              </a:rPr>
              <a:t>sortList</a:t>
            </a:r>
            <a:r>
              <a:rPr lang="en-US" dirty="0">
                <a:solidFill>
                  <a:srgbClr val="7030A0"/>
                </a:solidFill>
              </a:rPr>
              <a:t>(t)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3847551" y="3657600"/>
            <a:ext cx="76703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parse(“all”)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742982" y="2850922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parse(“sort all”)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340137" y="5255323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599983" y="5538488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7020246" y="4777286"/>
            <a:ext cx="159035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result:Command</a:t>
            </a:r>
            <a:r>
              <a:rPr lang="en-US" sz="1600" dirty="0">
                <a:solidFill>
                  <a:schemeClr val="bg1"/>
                </a:solidFill>
              </a:rPr>
              <a:t> 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7777323" y="5238824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6858000" y="5410200"/>
            <a:ext cx="96662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2673845" y="4027787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d</a:t>
            </a:r>
          </a:p>
        </p:txBody>
      </p:sp>
      <p:sp>
        <p:nvSpPr>
          <p:cNvPr id="40" name="Rectangle 62"/>
          <p:cNvSpPr/>
          <p:nvPr/>
        </p:nvSpPr>
        <p:spPr>
          <a:xfrm>
            <a:off x="4231981" y="2929839"/>
            <a:ext cx="1778201" cy="43203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SortCommand</a:t>
            </a:r>
            <a:endParaRPr lang="en-US" sz="1600" dirty="0">
              <a:solidFill>
                <a:schemeClr val="bg1"/>
              </a:solidFill>
            </a:endParaRP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462591" y="3657600"/>
            <a:ext cx="1597356" cy="1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5059947" y="3352800"/>
            <a:ext cx="205843" cy="12316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46" name="Straight Connector 45"/>
          <p:cNvCxnSpPr>
            <a:stCxn id="45" idx="0"/>
          </p:cNvCxnSpPr>
          <p:nvPr/>
        </p:nvCxnSpPr>
        <p:spPr>
          <a:xfrm>
            <a:off x="5162869" y="3352800"/>
            <a:ext cx="0" cy="99060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5059947" y="3657601"/>
            <a:ext cx="205843" cy="533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3499382" y="4185073"/>
            <a:ext cx="166721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858000" y="5029200"/>
            <a:ext cx="162246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3412425" y="3173004"/>
            <a:ext cx="819556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3459519" y="3475965"/>
            <a:ext cx="160042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033665" y="4199590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2753764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896</TotalTime>
  <Words>82</Words>
  <Application>Microsoft Office PowerPoint</Application>
  <PresentationFormat>On-screen Show (4:3)</PresentationFormat>
  <Paragraphs>34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125170</cp:lastModifiedBy>
  <cp:revision>72</cp:revision>
  <dcterms:created xsi:type="dcterms:W3CDTF">2016-07-22T14:33:02Z</dcterms:created>
  <dcterms:modified xsi:type="dcterms:W3CDTF">2017-04-07T13:50:41Z</dcterms:modified>
</cp:coreProperties>
</file>