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howGuides="1">
      <p:cViewPr>
        <p:scale>
          <a:sx n="110" d="100"/>
          <a:sy n="110" d="100"/>
        </p:scale>
        <p:origin x="658" y="-3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41917" y="1066800"/>
            <a:ext cx="7881937" cy="404615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8380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650131" y="2841628"/>
            <a:ext cx="2590798" cy="2651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774273" y="1376083"/>
            <a:ext cx="1064753" cy="4722239"/>
          </a:xfrm>
          <a:prstGeom prst="bentConnector3">
            <a:avLst>
              <a:gd name="adj1" fmla="val -1580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92369" y="279286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72764" y="28864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18023" y="4006252"/>
            <a:ext cx="559157" cy="520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>
            <a:cxnSpLocks/>
            <a:endCxn id="119" idx="0"/>
          </p:cNvCxnSpPr>
          <p:nvPr/>
        </p:nvCxnSpPr>
        <p:spPr>
          <a:xfrm>
            <a:off x="422994" y="2964068"/>
            <a:ext cx="642813" cy="21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  <a:endCxn id="9" idx="0"/>
          </p:cNvCxnSpPr>
          <p:nvPr/>
        </p:nvCxnSpPr>
        <p:spPr>
          <a:xfrm>
            <a:off x="1595778" y="2974179"/>
            <a:ext cx="217201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81975" y="39195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 flipV="1">
            <a:off x="2318023" y="2800800"/>
            <a:ext cx="561467" cy="490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81975" y="27190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243052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385944"/>
            <a:ext cx="434401" cy="6489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56603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708922"/>
            <a:ext cx="434401" cy="3259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2889008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7277995" y="3031900"/>
            <a:ext cx="434401" cy="29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211985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3199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2"/>
          </p:cNvCxnSpPr>
          <p:nvPr/>
        </p:nvCxnSpPr>
        <p:spPr>
          <a:xfrm rot="5400000" flipH="1" flipV="1">
            <a:off x="3337835" y="3059733"/>
            <a:ext cx="174025" cy="29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flipV="1">
            <a:off x="3288135" y="31482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703466" y="3321511"/>
            <a:ext cx="14398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25856" y="461237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996175" y="3756074"/>
            <a:ext cx="1272692" cy="78666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40656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6762" y="3541389"/>
            <a:ext cx="74143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cxnSpLocks/>
            <a:stCxn id="78" idx="3"/>
            <a:endCxn id="55" idx="1"/>
          </p:cNvCxnSpPr>
          <p:nvPr/>
        </p:nvCxnSpPr>
        <p:spPr>
          <a:xfrm>
            <a:off x="7277995" y="3034891"/>
            <a:ext cx="438767" cy="6493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7523139" y="37214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2611852" y="1830614"/>
            <a:ext cx="1634682" cy="33292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TaskManagerStateHistory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08128" y="20790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 rot="5400000">
            <a:off x="3311982" y="22126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1" name="TextBox 120"/>
          <p:cNvSpPr txBox="1"/>
          <p:nvPr/>
        </p:nvSpPr>
        <p:spPr>
          <a:xfrm>
            <a:off x="3205106" y="24510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/>
          <p:cNvCxnSpPr>
            <a:cxnSpLocks/>
            <a:stCxn id="93" idx="3"/>
            <a:endCxn id="46" idx="0"/>
          </p:cNvCxnSpPr>
          <p:nvPr/>
        </p:nvCxnSpPr>
        <p:spPr>
          <a:xfrm flipH="1">
            <a:off x="3426308" y="2417359"/>
            <a:ext cx="3698" cy="21006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Straight Arrow Connector 87"/>
          <p:cNvCxnSpPr>
            <a:cxnSpLocks/>
            <a:stCxn id="90" idx="3"/>
            <a:endCxn id="87" idx="1"/>
          </p:cNvCxnSpPr>
          <p:nvPr/>
        </p:nvCxnSpPr>
        <p:spPr>
          <a:xfrm>
            <a:off x="2311770" y="1997076"/>
            <a:ext cx="300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/>
          <p:cNvSpPr/>
          <p:nvPr/>
        </p:nvSpPr>
        <p:spPr>
          <a:xfrm>
            <a:off x="2075722" y="19103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3" name="Elbow Connector 68"/>
          <p:cNvCxnSpPr>
            <a:cxnSpLocks/>
            <a:stCxn id="9" idx="3"/>
            <a:endCxn id="126" idx="1"/>
          </p:cNvCxnSpPr>
          <p:nvPr/>
        </p:nvCxnSpPr>
        <p:spPr>
          <a:xfrm rot="5400000" flipH="1" flipV="1">
            <a:off x="2166457" y="1222498"/>
            <a:ext cx="235357" cy="67721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2368650" y="12454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/>
          <p:cNvSpPr/>
          <p:nvPr/>
        </p:nvSpPr>
        <p:spPr>
          <a:xfrm>
            <a:off x="2622740" y="127004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Sync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42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Yanzhang Shi</cp:lastModifiedBy>
  <cp:revision>70</cp:revision>
  <dcterms:created xsi:type="dcterms:W3CDTF">2016-07-22T14:33:02Z</dcterms:created>
  <dcterms:modified xsi:type="dcterms:W3CDTF">2017-04-09T14:33:31Z</dcterms:modified>
</cp:coreProperties>
</file>