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howGuides="1">
      <p:cViewPr>
        <p:scale>
          <a:sx n="110" d="100"/>
          <a:sy n="110" d="100"/>
        </p:scale>
        <p:origin x="658" y="-7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5801" y="2057400"/>
            <a:ext cx="3428999" cy="1752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Sync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52864" y="2831516"/>
            <a:ext cx="1371601" cy="26510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SyncManager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92369" y="279286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Sync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72420" y="287630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>
            <a:cxnSpLocks/>
            <a:endCxn id="119" idx="0"/>
          </p:cNvCxnSpPr>
          <p:nvPr/>
        </p:nvCxnSpPr>
        <p:spPr>
          <a:xfrm>
            <a:off x="422994" y="2964068"/>
            <a:ext cx="642813" cy="21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  <a:endCxn id="9" idx="0"/>
          </p:cNvCxnSpPr>
          <p:nvPr/>
        </p:nvCxnSpPr>
        <p:spPr>
          <a:xfrm>
            <a:off x="1595434" y="2964067"/>
            <a:ext cx="210679" cy="0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659571" y="2627420"/>
            <a:ext cx="115911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SyncServiceGtask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 flipV="1">
            <a:off x="2318023" y="2800800"/>
            <a:ext cx="341548" cy="490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81975" y="27190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2"/>
          </p:cNvCxnSpPr>
          <p:nvPr/>
        </p:nvCxnSpPr>
        <p:spPr>
          <a:xfrm flipV="1">
            <a:off x="3239126" y="2974180"/>
            <a:ext cx="0" cy="153405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flipV="1">
            <a:off x="3103874" y="312758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519206" y="3303108"/>
            <a:ext cx="14398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SyncService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24577" y="25810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368650" y="12454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Yanzhang Shi</cp:lastModifiedBy>
  <cp:revision>72</cp:revision>
  <dcterms:created xsi:type="dcterms:W3CDTF">2016-07-22T14:33:02Z</dcterms:created>
  <dcterms:modified xsi:type="dcterms:W3CDTF">2017-04-09T14:45:49Z</dcterms:modified>
</cp:coreProperties>
</file>