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60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83"/>
    <p:restoredTop sz="93577"/>
  </p:normalViewPr>
  <p:slideViewPr>
    <p:cSldViewPr showGuides="1">
      <p:cViewPr>
        <p:scale>
          <a:sx n="110" d="100"/>
          <a:sy n="110" d="100"/>
        </p:scale>
        <p:origin x="2800" y="1008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3/22/17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3/22/17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5"/>
          <p:cNvSpPr/>
          <p:nvPr/>
        </p:nvSpPr>
        <p:spPr>
          <a:xfrm>
            <a:off x="1214899" y="1454398"/>
            <a:ext cx="4917083" cy="4495800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095948" y="2341220"/>
            <a:ext cx="1093635" cy="34676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MainWindow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11"/>
          <p:cNvSpPr/>
          <p:nvPr/>
        </p:nvSpPr>
        <p:spPr>
          <a:xfrm>
            <a:off x="2592528" y="297180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CommandBox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>
            <a:off x="2092842" y="1770924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UiManager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" name="Elbow Connector 63"/>
          <p:cNvCxnSpPr>
            <a:stCxn id="9" idx="2"/>
            <a:endCxn id="2" idx="0"/>
          </p:cNvCxnSpPr>
          <p:nvPr/>
        </p:nvCxnSpPr>
        <p:spPr>
          <a:xfrm rot="16200000" flipH="1">
            <a:off x="2529445" y="2227899"/>
            <a:ext cx="223536" cy="3106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" name="Isosceles Triangle 102"/>
          <p:cNvSpPr/>
          <p:nvPr/>
        </p:nvSpPr>
        <p:spPr>
          <a:xfrm rot="10800000" flipV="1">
            <a:off x="5394717" y="2110477"/>
            <a:ext cx="270504" cy="175523"/>
          </a:xfrm>
          <a:prstGeom prst="triangle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9" name="Elbow Connector 122"/>
          <p:cNvCxnSpPr/>
          <p:nvPr/>
        </p:nvCxnSpPr>
        <p:spPr>
          <a:xfrm flipV="1">
            <a:off x="644735" y="2991937"/>
            <a:ext cx="68490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2" name="Rectangle 65"/>
          <p:cNvSpPr/>
          <p:nvPr/>
        </p:nvSpPr>
        <p:spPr>
          <a:xfrm rot="16200000">
            <a:off x="5703829" y="2464877"/>
            <a:ext cx="2362201" cy="3280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Logic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35" name="Rectangle 11"/>
          <p:cNvSpPr/>
          <p:nvPr/>
        </p:nvSpPr>
        <p:spPr>
          <a:xfrm>
            <a:off x="2592525" y="4235533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StatusBarFooter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6" name="Rectangle 11"/>
          <p:cNvSpPr/>
          <p:nvPr/>
        </p:nvSpPr>
        <p:spPr>
          <a:xfrm>
            <a:off x="2579806" y="3702298"/>
            <a:ext cx="1093635" cy="355262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b="1" dirty="0" err="1" smtClean="0">
                <a:solidFill>
                  <a:schemeClr val="accent3">
                    <a:lumMod val="75000"/>
                  </a:schemeClr>
                </a:solidFill>
              </a:rPr>
              <a:t>TaskListPanel</a:t>
            </a:r>
            <a:endParaRPr lang="en-SG" sz="1050" b="1" dirty="0" smtClean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7" name="Rectangle 11"/>
          <p:cNvSpPr/>
          <p:nvPr/>
        </p:nvSpPr>
        <p:spPr>
          <a:xfrm>
            <a:off x="4043824" y="3861067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TaskCard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Rectangle 11"/>
          <p:cNvSpPr/>
          <p:nvPr/>
        </p:nvSpPr>
        <p:spPr>
          <a:xfrm>
            <a:off x="2592524" y="460141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HelpWindow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9" name="Flowchart: Decision 38"/>
          <p:cNvSpPr/>
          <p:nvPr/>
        </p:nvSpPr>
        <p:spPr>
          <a:xfrm>
            <a:off x="2324548" y="2706452"/>
            <a:ext cx="183156" cy="161573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0" name="Elbow Connector 63"/>
          <p:cNvCxnSpPr>
            <a:stCxn id="39" idx="2"/>
            <a:endCxn id="3" idx="1"/>
          </p:cNvCxnSpPr>
          <p:nvPr/>
        </p:nvCxnSpPr>
        <p:spPr>
          <a:xfrm rot="16200000" flipH="1">
            <a:off x="2393229" y="2890922"/>
            <a:ext cx="222196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3" name="Rectangle 11"/>
          <p:cNvSpPr/>
          <p:nvPr/>
        </p:nvSpPr>
        <p:spPr>
          <a:xfrm>
            <a:off x="2590799" y="3304308"/>
            <a:ext cx="1095361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ResultDisplay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7" name="Elbow Connector 63"/>
          <p:cNvCxnSpPr>
            <a:stCxn id="39" idx="2"/>
            <a:endCxn id="36" idx="1"/>
          </p:cNvCxnSpPr>
          <p:nvPr/>
        </p:nvCxnSpPr>
        <p:spPr>
          <a:xfrm rot="16200000" flipH="1">
            <a:off x="1992014" y="3292137"/>
            <a:ext cx="1011904" cy="163680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63"/>
          <p:cNvCxnSpPr>
            <a:stCxn id="39" idx="2"/>
            <a:endCxn id="35" idx="1"/>
          </p:cNvCxnSpPr>
          <p:nvPr/>
        </p:nvCxnSpPr>
        <p:spPr>
          <a:xfrm rot="16200000" flipH="1">
            <a:off x="1761361" y="3522789"/>
            <a:ext cx="1485929" cy="17639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3" name="Elbow Connector 63"/>
          <p:cNvCxnSpPr>
            <a:endCxn id="38" idx="1"/>
          </p:cNvCxnSpPr>
          <p:nvPr/>
        </p:nvCxnSpPr>
        <p:spPr>
          <a:xfrm rot="16200000" flipH="1">
            <a:off x="1599289" y="3726595"/>
            <a:ext cx="1810071" cy="17639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Rectangle 62"/>
          <p:cNvSpPr/>
          <p:nvPr/>
        </p:nvSpPr>
        <p:spPr>
          <a:xfrm>
            <a:off x="5143948" y="1770924"/>
            <a:ext cx="772043" cy="346760"/>
          </a:xfrm>
          <a:prstGeom prst="rect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{abstract}</a:t>
            </a:r>
            <a:b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UiPart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4" name="Elbow Connector 63"/>
          <p:cNvCxnSpPr>
            <a:stCxn id="43" idx="3"/>
            <a:endCxn id="16" idx="3"/>
          </p:cNvCxnSpPr>
          <p:nvPr/>
        </p:nvCxnSpPr>
        <p:spPr>
          <a:xfrm flipV="1">
            <a:off x="3686160" y="2286000"/>
            <a:ext cx="1843809" cy="1136729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7" name="Elbow Connector 63"/>
          <p:cNvCxnSpPr>
            <a:stCxn id="16" idx="3"/>
            <a:endCxn id="37" idx="3"/>
          </p:cNvCxnSpPr>
          <p:nvPr/>
        </p:nvCxnSpPr>
        <p:spPr>
          <a:xfrm rot="5400000">
            <a:off x="4460606" y="2910125"/>
            <a:ext cx="1693488" cy="445239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8" name="Elbow Connector 63"/>
          <p:cNvCxnSpPr>
            <a:stCxn id="2" idx="3"/>
            <a:endCxn id="16" idx="3"/>
          </p:cNvCxnSpPr>
          <p:nvPr/>
        </p:nvCxnSpPr>
        <p:spPr>
          <a:xfrm flipV="1">
            <a:off x="3189583" y="2286000"/>
            <a:ext cx="2340386" cy="22860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1" name="Elbow Connector 63"/>
          <p:cNvCxnSpPr>
            <a:stCxn id="16" idx="3"/>
            <a:endCxn id="35" idx="3"/>
          </p:cNvCxnSpPr>
          <p:nvPr/>
        </p:nvCxnSpPr>
        <p:spPr>
          <a:xfrm rot="5400000">
            <a:off x="3574088" y="2398073"/>
            <a:ext cx="2067954" cy="1843809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4" name="Elbow Connector 63"/>
          <p:cNvCxnSpPr>
            <a:stCxn id="16" idx="3"/>
            <a:endCxn id="38" idx="3"/>
          </p:cNvCxnSpPr>
          <p:nvPr/>
        </p:nvCxnSpPr>
        <p:spPr>
          <a:xfrm rot="5400000">
            <a:off x="3391149" y="2581010"/>
            <a:ext cx="2433831" cy="184381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stCxn id="9" idx="0"/>
          </p:cNvCxnSpPr>
          <p:nvPr/>
        </p:nvCxnSpPr>
        <p:spPr>
          <a:xfrm rot="5400000" flipH="1" flipV="1">
            <a:off x="4594921" y="-355061"/>
            <a:ext cx="170724" cy="4081246"/>
          </a:xfrm>
          <a:prstGeom prst="bentConnector2">
            <a:avLst/>
          </a:prstGeom>
          <a:ln w="1905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7" name="Rectangle 65"/>
          <p:cNvSpPr/>
          <p:nvPr/>
        </p:nvSpPr>
        <p:spPr>
          <a:xfrm rot="16200000">
            <a:off x="6213739" y="4560376"/>
            <a:ext cx="1371599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err="1">
                <a:solidFill>
                  <a:schemeClr val="bg1"/>
                </a:solidFill>
              </a:rPr>
              <a:t>Ui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flipV="1">
            <a:off x="1367767" y="2286001"/>
            <a:ext cx="270504" cy="175523"/>
          </a:xfrm>
          <a:prstGeom prst="triangle">
            <a:avLst/>
          </a:prstGeom>
          <a:ln w="1905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21" name="Elbow Connector 63"/>
          <p:cNvCxnSpPr>
            <a:stCxn id="9" idx="1"/>
            <a:endCxn id="120" idx="3"/>
          </p:cNvCxnSpPr>
          <p:nvPr/>
        </p:nvCxnSpPr>
        <p:spPr>
          <a:xfrm rot="10800000" flipV="1">
            <a:off x="1503020" y="1944303"/>
            <a:ext cx="589823" cy="341697"/>
          </a:xfrm>
          <a:prstGeom prst="bentConnector2">
            <a:avLst/>
          </a:prstGeom>
          <a:ln w="19050">
            <a:solidFill>
              <a:srgbClr val="00B05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1" name="Elbow Connector 130"/>
          <p:cNvCxnSpPr>
            <a:stCxn id="39" idx="2"/>
            <a:endCxn id="43" idx="1"/>
          </p:cNvCxnSpPr>
          <p:nvPr/>
        </p:nvCxnSpPr>
        <p:spPr>
          <a:xfrm rot="16200000" flipH="1">
            <a:off x="2226110" y="3058040"/>
            <a:ext cx="554704" cy="174673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2" name="Elbow Connector 63"/>
          <p:cNvCxnSpPr>
            <a:stCxn id="16" idx="3"/>
            <a:endCxn id="3" idx="3"/>
          </p:cNvCxnSpPr>
          <p:nvPr/>
        </p:nvCxnSpPr>
        <p:spPr>
          <a:xfrm rot="5400000">
            <a:off x="4205956" y="1766207"/>
            <a:ext cx="80422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7" name="Elbow Connector 136"/>
          <p:cNvCxnSpPr>
            <a:endCxn id="37" idx="1"/>
          </p:cNvCxnSpPr>
          <p:nvPr/>
        </p:nvCxnSpPr>
        <p:spPr>
          <a:xfrm flipV="1">
            <a:off x="3662010" y="3979488"/>
            <a:ext cx="381814" cy="1459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0" name="Elbow Connector 63"/>
          <p:cNvCxnSpPr/>
          <p:nvPr/>
        </p:nvCxnSpPr>
        <p:spPr>
          <a:xfrm rot="5400000">
            <a:off x="3795350" y="2075380"/>
            <a:ext cx="1625431" cy="1843808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3" name="Rectangle 142"/>
          <p:cNvSpPr/>
          <p:nvPr/>
        </p:nvSpPr>
        <p:spPr>
          <a:xfrm>
            <a:off x="5435896" y="2743200"/>
            <a:ext cx="229325" cy="16656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6" name="Freeform 115"/>
          <p:cNvSpPr/>
          <p:nvPr/>
        </p:nvSpPr>
        <p:spPr>
          <a:xfrm>
            <a:off x="3687515" y="2828802"/>
            <a:ext cx="3048000" cy="2032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4" name="Rectangle 143"/>
          <p:cNvSpPr/>
          <p:nvPr/>
        </p:nvSpPr>
        <p:spPr>
          <a:xfrm>
            <a:off x="5431573" y="4488138"/>
            <a:ext cx="229325" cy="16006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8" name="Freeform 117"/>
          <p:cNvSpPr/>
          <p:nvPr/>
        </p:nvSpPr>
        <p:spPr>
          <a:xfrm flipV="1">
            <a:off x="4576848" y="4097411"/>
            <a:ext cx="2180146" cy="476897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9" name="TextBox 28"/>
          <p:cNvSpPr txBox="1"/>
          <p:nvPr/>
        </p:nvSpPr>
        <p:spPr>
          <a:xfrm>
            <a:off x="2398880" y="3646952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accent3">
                    <a:lumMod val="75000"/>
                  </a:schemeClr>
                </a:solidFill>
              </a:rPr>
              <a:t>2</a:t>
            </a:r>
            <a:endParaRPr lang="en-US" sz="1000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6882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</Words>
  <Application>Microsoft Macintosh PowerPoint</Application>
  <PresentationFormat>On-screen Show (4:3)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2017-01-07T09:51:36Z</dcterms:created>
  <dcterms:modified xsi:type="dcterms:W3CDTF">2017-03-22T14:32:34Z</dcterms:modified>
</cp:coreProperties>
</file>