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8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617" y="1362185"/>
            <a:ext cx="9993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task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8750" y="1453379"/>
            <a:ext cx="15922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t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UserInboxChangedEvent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UserInboxChangedEvent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handleUserInboxChangedEvent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handleUserInboxChangedEvent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Yoshiaki Nishimura</cp:lastModifiedBy>
  <cp:revision>61</cp:revision>
  <dcterms:created xsi:type="dcterms:W3CDTF">2016-07-22T14:33:02Z</dcterms:created>
  <dcterms:modified xsi:type="dcterms:W3CDTF">2017-03-23T05:28:32Z</dcterms:modified>
</cp:coreProperties>
</file>