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5"/>
          <p:cNvSpPr/>
          <p:nvPr/>
        </p:nvSpPr>
        <p:spPr>
          <a:xfrm>
            <a:off x="304800" y="155163"/>
            <a:ext cx="7848600" cy="441683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 1/2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735703" y="238940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42486" y="209964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89" idx="2"/>
          </p:cNvCxnSpPr>
          <p:nvPr/>
        </p:nvCxnSpPr>
        <p:spPr>
          <a:xfrm rot="16200000" flipH="1">
            <a:off x="4239164" y="669985"/>
            <a:ext cx="137269" cy="4436989"/>
          </a:xfrm>
          <a:prstGeom prst="bentConnector3">
            <a:avLst>
              <a:gd name="adj1" fmla="val 34055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14725" y="209216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485433" y="218325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514893" y="255749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768614" y="227101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708447" y="2271013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278845" y="247080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38013" y="1858381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UserInbox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517203" y="2026477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281155" y="193978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345540" y="207833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842826" y="190495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078874" y="1991642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335851" y="151153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078874" y="1684910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172200" y="1752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501750" y="21749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737798" y="1925980"/>
            <a:ext cx="434402" cy="33565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194628" y="104029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780189" y="129750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020173" y="1091713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137844" y="1716392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149504" y="1393958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518826" y="1037431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ReadOnlyUserInbox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915923" y="3470452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222998" y="2950906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183495" y="142218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83495" y="228982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48284" y="17263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21695" y="100988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13021" y="19738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46446" y="17951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14893" y="26170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328721" y="29906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4344781" y="261035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29"/>
          <p:cNvCxnSpPr>
            <a:cxnSpLocks/>
            <a:endCxn id="55" idx="1"/>
          </p:cNvCxnSpPr>
          <p:nvPr/>
        </p:nvCxnSpPr>
        <p:spPr>
          <a:xfrm rot="16200000" flipH="1">
            <a:off x="3882372" y="2321327"/>
            <a:ext cx="792094" cy="13272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TextBox 73"/>
          <p:cNvSpPr txBox="1"/>
          <p:nvPr/>
        </p:nvSpPr>
        <p:spPr>
          <a:xfrm>
            <a:off x="4183495" y="284713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Flowchart: Decision 96"/>
          <p:cNvSpPr/>
          <p:nvPr/>
        </p:nvSpPr>
        <p:spPr>
          <a:xfrm>
            <a:off x="5513997" y="268293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82" name="Elbow Connector 63"/>
          <p:cNvCxnSpPr>
            <a:stCxn id="77" idx="3"/>
          </p:cNvCxnSpPr>
          <p:nvPr/>
        </p:nvCxnSpPr>
        <p:spPr>
          <a:xfrm>
            <a:off x="5750045" y="276962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/>
          <p:cNvSpPr/>
          <p:nvPr/>
        </p:nvSpPr>
        <p:spPr>
          <a:xfrm>
            <a:off x="6172200" y="261035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009557" y="28510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270124" y="3267634"/>
            <a:ext cx="871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5917763" y="2099360"/>
            <a:ext cx="608530" cy="1168274"/>
            <a:chOff x="5380137" y="2099360"/>
            <a:chExt cx="608530" cy="1168274"/>
          </a:xfrm>
        </p:grpSpPr>
        <p:cxnSp>
          <p:nvCxnSpPr>
            <p:cNvPr id="201" name="Elbow Connector 106"/>
            <p:cNvCxnSpPr>
              <a:cxnSpLocks/>
              <a:endCxn id="62" idx="2"/>
            </p:cNvCxnSpPr>
            <p:nvPr/>
          </p:nvCxnSpPr>
          <p:spPr>
            <a:xfrm flipV="1">
              <a:off x="5380137" y="2099360"/>
              <a:ext cx="608530" cy="343576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0" name="Straight Connector 239"/>
            <p:cNvCxnSpPr>
              <a:cxnSpLocks/>
            </p:cNvCxnSpPr>
            <p:nvPr/>
          </p:nvCxnSpPr>
          <p:spPr>
            <a:xfrm>
              <a:off x="5386564" y="2443205"/>
              <a:ext cx="5820" cy="82442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TextBox 242"/>
          <p:cNvSpPr txBox="1"/>
          <p:nvPr/>
        </p:nvSpPr>
        <p:spPr>
          <a:xfrm>
            <a:off x="6325075" y="22026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08779" y="2179468"/>
            <a:ext cx="1255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See Model 2/2 for more details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65"/>
          <p:cNvSpPr/>
          <p:nvPr/>
        </p:nvSpPr>
        <p:spPr>
          <a:xfrm>
            <a:off x="304800" y="155163"/>
            <a:ext cx="7848600" cy="441683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 2/2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1105995" y="76859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7050735" y="2081250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" name="Flowchart: Decision 96"/>
          <p:cNvSpPr/>
          <p:nvPr/>
        </p:nvSpPr>
        <p:spPr>
          <a:xfrm rot="16200000">
            <a:off x="6636296" y="23384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6" name="Elbow Connector 68"/>
          <p:cNvCxnSpPr>
            <a:stCxn id="25" idx="3"/>
            <a:endCxn id="24" idx="1"/>
          </p:cNvCxnSpPr>
          <p:nvPr/>
        </p:nvCxnSpPr>
        <p:spPr>
          <a:xfrm rot="5400000" flipH="1" flipV="1">
            <a:off x="6876280" y="2132670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Rectangle 8"/>
          <p:cNvSpPr/>
          <p:nvPr/>
        </p:nvSpPr>
        <p:spPr>
          <a:xfrm>
            <a:off x="2604943" y="119784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1343314" y="581102"/>
            <a:ext cx="801852" cy="171567"/>
            <a:chOff x="4341148" y="1574236"/>
            <a:chExt cx="14003319" cy="94291"/>
          </a:xfrm>
        </p:grpSpPr>
        <p:sp>
          <p:nvSpPr>
            <p:cNvPr id="29" name="Flowchart: Decision 96"/>
            <p:cNvSpPr/>
            <p:nvPr/>
          </p:nvSpPr>
          <p:spPr>
            <a:xfrm>
              <a:off x="4341148" y="1574236"/>
              <a:ext cx="3769020" cy="94291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30" name="Elbow Connector 78"/>
            <p:cNvCxnSpPr>
              <a:cxnSpLocks/>
              <a:stCxn id="29" idx="3"/>
              <a:endCxn id="31" idx="1"/>
            </p:cNvCxnSpPr>
            <p:nvPr/>
          </p:nvCxnSpPr>
          <p:spPr>
            <a:xfrm flipV="1">
              <a:off x="8110168" y="1621381"/>
              <a:ext cx="10234299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31" name="Rectangle 8"/>
          <p:cNvSpPr/>
          <p:nvPr/>
        </p:nvSpPr>
        <p:spPr>
          <a:xfrm>
            <a:off x="2145166" y="545032"/>
            <a:ext cx="846022" cy="24370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2" name="Elbow Connector 80"/>
          <p:cNvCxnSpPr>
            <a:cxnSpLocks/>
            <a:stCxn id="70" idx="3"/>
            <a:endCxn id="84" idx="1"/>
          </p:cNvCxnSpPr>
          <p:nvPr/>
        </p:nvCxnSpPr>
        <p:spPr>
          <a:xfrm flipV="1">
            <a:off x="5621071" y="1807394"/>
            <a:ext cx="556941" cy="3600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/>
          <p:cNvSpPr/>
          <p:nvPr/>
        </p:nvSpPr>
        <p:spPr>
          <a:xfrm>
            <a:off x="6178012" y="1279407"/>
            <a:ext cx="846022" cy="24370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34" name="Rectangle 8"/>
          <p:cNvSpPr/>
          <p:nvPr/>
        </p:nvSpPr>
        <p:spPr>
          <a:xfrm>
            <a:off x="6178012" y="3206010"/>
            <a:ext cx="846022" cy="25361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77802" y="20508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Rectangle 8"/>
          <p:cNvSpPr/>
          <p:nvPr/>
        </p:nvSpPr>
        <p:spPr>
          <a:xfrm>
            <a:off x="1105995" y="282340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4295220" y="908823"/>
            <a:ext cx="126962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Elbow Connector 63"/>
          <p:cNvCxnSpPr>
            <a:cxnSpLocks/>
            <a:stCxn id="27" idx="2"/>
            <a:endCxn id="222" idx="3"/>
          </p:cNvCxnSpPr>
          <p:nvPr/>
        </p:nvCxnSpPr>
        <p:spPr>
          <a:xfrm rot="5400000" flipH="1" flipV="1">
            <a:off x="3426078" y="845968"/>
            <a:ext cx="455986" cy="941287"/>
          </a:xfrm>
          <a:prstGeom prst="bentConnector4">
            <a:avLst>
              <a:gd name="adj1" fmla="val -50133"/>
              <a:gd name="adj2" fmla="val 7938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814181" y="941970"/>
            <a:ext cx="781728" cy="566714"/>
            <a:chOff x="3499783" y="723636"/>
            <a:chExt cx="781728" cy="566714"/>
          </a:xfrm>
        </p:grpSpPr>
        <p:cxnSp>
          <p:nvCxnSpPr>
            <p:cNvPr id="5" name="Elbow Connector 63"/>
            <p:cNvCxnSpPr>
              <a:cxnSpLocks/>
              <a:stCxn id="58" idx="3"/>
              <a:endCxn id="21" idx="3"/>
            </p:cNvCxnSpPr>
            <p:nvPr/>
          </p:nvCxnSpPr>
          <p:spPr>
            <a:xfrm rot="10800000">
              <a:off x="3499783" y="723636"/>
              <a:ext cx="644928" cy="4314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8" name="Isosceles Triangle 102"/>
            <p:cNvSpPr/>
            <p:nvPr/>
          </p:nvSpPr>
          <p:spPr>
            <a:xfrm rot="16200000" flipV="1">
              <a:off x="4077859" y="1086698"/>
              <a:ext cx="270504" cy="136800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sp>
        <p:nvSpPr>
          <p:cNvPr id="61" name="Rectangle 8"/>
          <p:cNvSpPr/>
          <p:nvPr/>
        </p:nvSpPr>
        <p:spPr>
          <a:xfrm>
            <a:off x="2584623" y="239776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4" name="Rectangle 8"/>
          <p:cNvSpPr/>
          <p:nvPr/>
        </p:nvSpPr>
        <p:spPr>
          <a:xfrm>
            <a:off x="2437763" y="3317315"/>
            <a:ext cx="846023" cy="25700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2444637" y="3761642"/>
            <a:ext cx="846022" cy="24370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Timeslot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Rectangle 8"/>
          <p:cNvSpPr/>
          <p:nvPr/>
        </p:nvSpPr>
        <p:spPr>
          <a:xfrm>
            <a:off x="4465340" y="1961360"/>
            <a:ext cx="893892" cy="37564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UserToDo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9" name="Elbow Connector 80"/>
          <p:cNvCxnSpPr>
            <a:cxnSpLocks/>
            <a:stCxn id="70" idx="3"/>
            <a:endCxn id="33" idx="1"/>
          </p:cNvCxnSpPr>
          <p:nvPr/>
        </p:nvCxnSpPr>
        <p:spPr>
          <a:xfrm flipV="1">
            <a:off x="5621071" y="1401260"/>
            <a:ext cx="556941" cy="7662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Flowchart: Decision 96"/>
          <p:cNvSpPr/>
          <p:nvPr/>
        </p:nvSpPr>
        <p:spPr>
          <a:xfrm>
            <a:off x="5374391" y="2098549"/>
            <a:ext cx="246680" cy="1378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1" name="Elbow Connector 80"/>
          <p:cNvCxnSpPr>
            <a:cxnSpLocks/>
            <a:stCxn id="70" idx="3"/>
            <a:endCxn id="34" idx="1"/>
          </p:cNvCxnSpPr>
          <p:nvPr/>
        </p:nvCxnSpPr>
        <p:spPr>
          <a:xfrm>
            <a:off x="5621071" y="2167489"/>
            <a:ext cx="556941" cy="11653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Isosceles Triangle 102"/>
          <p:cNvSpPr/>
          <p:nvPr/>
        </p:nvSpPr>
        <p:spPr>
          <a:xfrm rot="16200000" flipV="1">
            <a:off x="4287962" y="2096440"/>
            <a:ext cx="219945" cy="114345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8" name="Elbow Connector 63"/>
          <p:cNvCxnSpPr>
            <a:cxnSpLocks/>
            <a:stCxn id="77" idx="3"/>
            <a:endCxn id="21" idx="2"/>
          </p:cNvCxnSpPr>
          <p:nvPr/>
        </p:nvCxnSpPr>
        <p:spPr>
          <a:xfrm rot="10800000">
            <a:off x="1460088" y="1115350"/>
            <a:ext cx="2880674" cy="103826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Elbow Connector 63"/>
          <p:cNvCxnSpPr>
            <a:cxnSpLocks/>
            <a:stCxn id="77" idx="3"/>
            <a:endCxn id="54" idx="0"/>
          </p:cNvCxnSpPr>
          <p:nvPr/>
        </p:nvCxnSpPr>
        <p:spPr>
          <a:xfrm rot="10800000" flipV="1">
            <a:off x="1460088" y="2153611"/>
            <a:ext cx="2880674" cy="669791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343314" y="3191281"/>
            <a:ext cx="1165163" cy="961012"/>
            <a:chOff x="3263608" y="3454413"/>
            <a:chExt cx="1165163" cy="961012"/>
          </a:xfrm>
        </p:grpSpPr>
        <p:grpSp>
          <p:nvGrpSpPr>
            <p:cNvPr id="109" name="Group 108"/>
            <p:cNvGrpSpPr/>
            <p:nvPr/>
          </p:nvGrpSpPr>
          <p:grpSpPr>
            <a:xfrm>
              <a:off x="3263608" y="3454413"/>
              <a:ext cx="1101322" cy="692214"/>
              <a:chOff x="3263608" y="3454413"/>
              <a:chExt cx="1101322" cy="692214"/>
            </a:xfrm>
          </p:grpSpPr>
          <p:sp>
            <p:nvSpPr>
              <p:cNvPr id="63" name="Flowchart: Decision 96"/>
              <p:cNvSpPr/>
              <p:nvPr/>
            </p:nvSpPr>
            <p:spPr>
              <a:xfrm>
                <a:off x="3263608" y="3454413"/>
                <a:ext cx="246680" cy="137880"/>
              </a:xfrm>
              <a:prstGeom prst="flowChartDecision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cxnSp>
            <p:nvCxnSpPr>
              <p:cNvPr id="66" name="Elbow Connector 80"/>
              <p:cNvCxnSpPr>
                <a:cxnSpLocks/>
                <a:stCxn id="63" idx="2"/>
                <a:endCxn id="64" idx="1"/>
              </p:cNvCxnSpPr>
              <p:nvPr/>
            </p:nvCxnSpPr>
            <p:spPr>
              <a:xfrm rot="16200000" flipH="1">
                <a:off x="3814175" y="3165065"/>
                <a:ext cx="116655" cy="971109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67" name="Elbow Connector 80"/>
              <p:cNvCxnSpPr>
                <a:cxnSpLocks/>
                <a:stCxn id="63" idx="2"/>
                <a:endCxn id="65" idx="1"/>
              </p:cNvCxnSpPr>
              <p:nvPr/>
            </p:nvCxnSpPr>
            <p:spPr>
              <a:xfrm rot="16200000" flipH="1">
                <a:off x="3598772" y="3380468"/>
                <a:ext cx="554334" cy="977983"/>
              </a:xfrm>
              <a:prstGeom prst="bentConnector2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4049782" y="4230072"/>
              <a:ext cx="378989" cy="1853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1..*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808480" y="1263273"/>
            <a:ext cx="216675" cy="698089"/>
            <a:chOff x="4317908" y="1535141"/>
            <a:chExt cx="426420" cy="562301"/>
          </a:xfrm>
        </p:grpSpPr>
        <p:sp>
          <p:nvSpPr>
            <p:cNvPr id="56" name="Isosceles Triangle 102"/>
            <p:cNvSpPr/>
            <p:nvPr/>
          </p:nvSpPr>
          <p:spPr>
            <a:xfrm rot="10800000" flipV="1">
              <a:off x="4317908" y="1535141"/>
              <a:ext cx="426420" cy="133839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81" name="Elbow Connector 63"/>
            <p:cNvCxnSpPr>
              <a:cxnSpLocks/>
              <a:stCxn id="56" idx="3"/>
              <a:endCxn id="68" idx="0"/>
            </p:cNvCxnSpPr>
            <p:nvPr/>
          </p:nvCxnSpPr>
          <p:spPr>
            <a:xfrm rot="5400000">
              <a:off x="4312430" y="1878752"/>
              <a:ext cx="428462" cy="89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84" name="Rectangle 8"/>
          <p:cNvSpPr/>
          <p:nvPr/>
        </p:nvSpPr>
        <p:spPr>
          <a:xfrm>
            <a:off x="6178012" y="1678893"/>
            <a:ext cx="846023" cy="25700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6178012" y="254518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0"/>
          <p:cNvCxnSpPr>
            <a:cxnSpLocks/>
            <a:stCxn id="70" idx="3"/>
            <a:endCxn id="92" idx="1"/>
          </p:cNvCxnSpPr>
          <p:nvPr/>
        </p:nvCxnSpPr>
        <p:spPr>
          <a:xfrm>
            <a:off x="5621071" y="2167489"/>
            <a:ext cx="556941" cy="55107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84" name="Group 183"/>
          <p:cNvGrpSpPr/>
          <p:nvPr/>
        </p:nvGrpSpPr>
        <p:grpSpPr>
          <a:xfrm>
            <a:off x="1814181" y="2435897"/>
            <a:ext cx="770442" cy="560886"/>
            <a:chOff x="3511069" y="1019846"/>
            <a:chExt cx="770442" cy="560886"/>
          </a:xfrm>
        </p:grpSpPr>
        <p:cxnSp>
          <p:nvCxnSpPr>
            <p:cNvPr id="185" name="Elbow Connector 63"/>
            <p:cNvCxnSpPr>
              <a:cxnSpLocks/>
              <a:stCxn id="186" idx="3"/>
              <a:endCxn id="54" idx="3"/>
            </p:cNvCxnSpPr>
            <p:nvPr/>
          </p:nvCxnSpPr>
          <p:spPr>
            <a:xfrm rot="10800000" flipV="1">
              <a:off x="3511069" y="1155098"/>
              <a:ext cx="633642" cy="4256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6" name="Isosceles Triangle 102"/>
            <p:cNvSpPr/>
            <p:nvPr/>
          </p:nvSpPr>
          <p:spPr>
            <a:xfrm rot="16200000" flipV="1">
              <a:off x="4077859" y="1086698"/>
              <a:ext cx="270504" cy="136800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cxnSp>
        <p:nvCxnSpPr>
          <p:cNvPr id="206" name="Elbow Connector 63"/>
          <p:cNvCxnSpPr>
            <a:cxnSpLocks/>
            <a:stCxn id="61" idx="3"/>
            <a:endCxn id="222" idx="3"/>
          </p:cNvCxnSpPr>
          <p:nvPr/>
        </p:nvCxnSpPr>
        <p:spPr>
          <a:xfrm flipV="1">
            <a:off x="3741592" y="1088619"/>
            <a:ext cx="383123" cy="148252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2" name="Isosceles Triangle 102"/>
          <p:cNvSpPr/>
          <p:nvPr/>
        </p:nvSpPr>
        <p:spPr>
          <a:xfrm rot="16200000" flipV="1">
            <a:off x="4099457" y="1005540"/>
            <a:ext cx="216675" cy="166159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6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65</Words>
  <Application>Microsoft Office PowerPoint</Application>
  <PresentationFormat>On-screen Show 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Yoshiaki Nishimura</cp:lastModifiedBy>
  <cp:revision>96</cp:revision>
  <dcterms:created xsi:type="dcterms:W3CDTF">2016-07-22T14:33:02Z</dcterms:created>
  <dcterms:modified xsi:type="dcterms:W3CDTF">2017-03-30T01:31:04Z</dcterms:modified>
</cp:coreProperties>
</file>