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284" y="58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4676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520227" y="214916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0785" y="377296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5020699" cy="2895973"/>
          </a:xfrm>
          <a:prstGeom prst="bentConnector3">
            <a:avLst>
              <a:gd name="adj1" fmla="val -271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6526365" y="255492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Edit</a:t>
            </a:r>
            <a:r>
              <a:rPr lang="en-US" sz="1050" b="1" dirty="0" err="1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526365" y="339638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438239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529350" y="3775502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>
            <a:stCxn id="5" idx="3"/>
            <a:endCxn id="16" idx="1"/>
          </p:cNvCxnSpPr>
          <p:nvPr/>
        </p:nvCxnSpPr>
        <p:spPr>
          <a:xfrm>
            <a:off x="2874420" y="3946343"/>
            <a:ext cx="654930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824261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3"/>
            <a:ext cx="286494" cy="341820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/>
          <p:nvPr/>
        </p:nvCxnSpPr>
        <p:spPr>
          <a:xfrm flipH="1">
            <a:off x="1981201" y="4122262"/>
            <a:ext cx="1" cy="65509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/>
          <p:nvPr/>
        </p:nvCxnSpPr>
        <p:spPr>
          <a:xfrm rot="16200000" flipH="1">
            <a:off x="4739970" y="1665753"/>
            <a:ext cx="202697" cy="511063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301175" y="161847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12207" y="370945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6526365" y="295613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16200000" flipV="1">
            <a:off x="1105538" y="2692369"/>
            <a:ext cx="2147794" cy="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664592" y="21489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AddCommand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4664592" y="25553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Edit</a:t>
            </a:r>
            <a:r>
              <a:rPr lang="en-US" sz="1050" b="1" dirty="0" err="1" smtClean="0">
                <a:solidFill>
                  <a:schemeClr val="bg1"/>
                </a:solidFill>
              </a:rPr>
              <a:t>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4664589" y="2977582"/>
            <a:ext cx="112661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DeleteCommand</a:t>
            </a:r>
            <a:endParaRPr lang="en-US" sz="105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2807288" y="2133600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813291" y="2644820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5941795" y="1962201"/>
            <a:ext cx="254462" cy="555486"/>
            <a:chOff x="3949242" y="712012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5962853" y="2347569"/>
            <a:ext cx="254462" cy="555486"/>
            <a:chOff x="3949242" y="712012"/>
            <a:chExt cx="254462" cy="503902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2819400" y="2992780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2819400" y="3352800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endCxn id="60" idx="3"/>
          </p:cNvCxnSpPr>
          <p:nvPr/>
        </p:nvCxnSpPr>
        <p:spPr>
          <a:xfrm flipH="1">
            <a:off x="3551036" y="3134690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3558396" y="3499774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stCxn id="60" idx="0"/>
          </p:cNvCxnSpPr>
          <p:nvPr/>
        </p:nvCxnSpPr>
        <p:spPr>
          <a:xfrm rot="16200000" flipV="1">
            <a:off x="3063575" y="2871137"/>
            <a:ext cx="234481" cy="88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39534" y="2362200"/>
            <a:ext cx="34666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56" idx="2"/>
            <a:endCxn id="58" idx="0"/>
          </p:cNvCxnSpPr>
          <p:nvPr/>
        </p:nvCxnSpPr>
        <p:spPr>
          <a:xfrm rot="5400000">
            <a:off x="3097398" y="2559376"/>
            <a:ext cx="164460" cy="64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4090826" y="3633626"/>
            <a:ext cx="555486" cy="254462"/>
            <a:chOff x="3798139" y="875689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98139" y="875689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95127" y="973354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Elbow Connector 83"/>
          <p:cNvCxnSpPr>
            <a:stCxn id="87" idx="3"/>
            <a:endCxn id="37" idx="1"/>
          </p:cNvCxnSpPr>
          <p:nvPr/>
        </p:nvCxnSpPr>
        <p:spPr>
          <a:xfrm rot="16200000" flipV="1">
            <a:off x="7296652" y="3452865"/>
            <a:ext cx="850958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689010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89"/>
          <p:cNvCxnSpPr>
            <a:stCxn id="87" idx="3"/>
            <a:endCxn id="11" idx="1"/>
          </p:cNvCxnSpPr>
          <p:nvPr/>
        </p:nvCxnSpPr>
        <p:spPr>
          <a:xfrm rot="16200000" flipV="1">
            <a:off x="7516775" y="3672988"/>
            <a:ext cx="410712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7" idx="3"/>
            <a:endCxn id="10" idx="1"/>
          </p:cNvCxnSpPr>
          <p:nvPr/>
        </p:nvCxnSpPr>
        <p:spPr>
          <a:xfrm rot="16200000" flipV="1">
            <a:off x="7096044" y="3252257"/>
            <a:ext cx="1252175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7" idx="3"/>
            <a:endCxn id="4" idx="1"/>
          </p:cNvCxnSpPr>
          <p:nvPr/>
        </p:nvCxnSpPr>
        <p:spPr>
          <a:xfrm rot="16200000" flipV="1">
            <a:off x="6890098" y="3046311"/>
            <a:ext cx="1657928" cy="210400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stCxn id="16" idx="3"/>
            <a:endCxn id="45" idx="3"/>
          </p:cNvCxnSpPr>
          <p:nvPr/>
        </p:nvCxnSpPr>
        <p:spPr>
          <a:xfrm flipV="1">
            <a:off x="4114800" y="3150962"/>
            <a:ext cx="549789" cy="797920"/>
          </a:xfrm>
          <a:prstGeom prst="bentConnector3">
            <a:avLst>
              <a:gd name="adj1" fmla="val 16352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44" idx="3"/>
          </p:cNvCxnSpPr>
          <p:nvPr/>
        </p:nvCxnSpPr>
        <p:spPr>
          <a:xfrm flipV="1">
            <a:off x="4114800" y="2728717"/>
            <a:ext cx="549792" cy="1220165"/>
          </a:xfrm>
          <a:prstGeom prst="bentConnector3">
            <a:avLst>
              <a:gd name="adj1" fmla="val 1472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>
            <a:stCxn id="16" idx="3"/>
            <a:endCxn id="42" idx="3"/>
          </p:cNvCxnSpPr>
          <p:nvPr/>
        </p:nvCxnSpPr>
        <p:spPr>
          <a:xfrm flipV="1">
            <a:off x="4114800" y="2322317"/>
            <a:ext cx="549792" cy="1626565"/>
          </a:xfrm>
          <a:prstGeom prst="bentConnector3">
            <a:avLst>
              <a:gd name="adj1" fmla="val 14721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63"/>
          <p:cNvCxnSpPr>
            <a:stCxn id="44" idx="1"/>
            <a:endCxn id="10" idx="3"/>
          </p:cNvCxnSpPr>
          <p:nvPr/>
        </p:nvCxnSpPr>
        <p:spPr>
          <a:xfrm flipV="1">
            <a:off x="5758227" y="2728300"/>
            <a:ext cx="768138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stCxn id="42" idx="1"/>
            <a:endCxn id="4" idx="3"/>
          </p:cNvCxnSpPr>
          <p:nvPr/>
        </p:nvCxnSpPr>
        <p:spPr>
          <a:xfrm>
            <a:off x="5758227" y="2322317"/>
            <a:ext cx="762000" cy="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886200" y="1752600"/>
            <a:ext cx="0" cy="175260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894672" y="22098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86200" y="2607244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86200" y="30480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66"/>
          <p:cNvSpPr/>
          <p:nvPr/>
        </p:nvSpPr>
        <p:spPr>
          <a:xfrm flipH="1">
            <a:off x="4648199" y="3429000"/>
            <a:ext cx="114300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77" name="Elbow Connector 63"/>
          <p:cNvCxnSpPr>
            <a:endCxn id="67" idx="3"/>
          </p:cNvCxnSpPr>
          <p:nvPr/>
        </p:nvCxnSpPr>
        <p:spPr>
          <a:xfrm rot="5400000" flipH="1" flipV="1">
            <a:off x="4163389" y="3629991"/>
            <a:ext cx="512421" cy="457200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62"/>
          <p:cNvSpPr/>
          <p:nvPr/>
        </p:nvSpPr>
        <p:spPr>
          <a:xfrm>
            <a:off x="2514600" y="1905000"/>
            <a:ext cx="1066800" cy="152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err="1" smtClean="0">
                <a:solidFill>
                  <a:schemeClr val="bg1"/>
                </a:solidFill>
              </a:rPr>
              <a:t>DateTimeParser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89" name="Rectangle 62"/>
          <p:cNvSpPr/>
          <p:nvPr/>
        </p:nvSpPr>
        <p:spPr>
          <a:xfrm>
            <a:off x="2819400" y="1676400"/>
            <a:ext cx="751107" cy="152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err="1" smtClean="0">
                <a:solidFill>
                  <a:schemeClr val="bg1"/>
                </a:solidFill>
              </a:rPr>
              <a:t>Tags</a:t>
            </a:r>
            <a:r>
              <a:rPr lang="en-SG" sz="1000" dirty="0" err="1" smtClean="0">
                <a:solidFill>
                  <a:schemeClr val="bg1"/>
                </a:solidFill>
              </a:rPr>
              <a:t>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3505200" y="1752600"/>
            <a:ext cx="34666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539534" y="1981200"/>
            <a:ext cx="34666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276600" y="4377640"/>
            <a:ext cx="121920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Alternative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CommandsLibrary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99" name="Straight Arrow Connector 98"/>
          <p:cNvCxnSpPr>
            <a:endCxn id="98" idx="0"/>
          </p:cNvCxnSpPr>
          <p:nvPr/>
        </p:nvCxnSpPr>
        <p:spPr>
          <a:xfrm>
            <a:off x="3810000" y="4114800"/>
            <a:ext cx="76200" cy="26284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TextBox 110"/>
          <p:cNvSpPr txBox="1"/>
          <p:nvPr/>
        </p:nvSpPr>
        <p:spPr>
          <a:xfrm>
            <a:off x="3886200" y="4114800"/>
            <a:ext cx="12954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 smtClean="0">
                <a:solidFill>
                  <a:schemeClr val="accent5">
                    <a:lumMod val="75000"/>
                  </a:schemeClr>
                </a:solidFill>
              </a:rPr>
              <a:t>gets default </a:t>
            </a:r>
            <a:r>
              <a:rPr lang="en-US" sz="1100" dirty="0" err="1" smtClean="0">
                <a:solidFill>
                  <a:schemeClr val="accent5">
                    <a:lumMod val="75000"/>
                  </a:schemeClr>
                </a:solidFill>
              </a:rPr>
              <a:t>cmd</a:t>
            </a:r>
            <a:r>
              <a:rPr lang="en-US" sz="1100" dirty="0" smtClean="0">
                <a:solidFill>
                  <a:schemeClr val="accent5">
                    <a:lumMod val="75000"/>
                  </a:schemeClr>
                </a:solidFill>
              </a:rPr>
              <a:t> word</a:t>
            </a:r>
            <a:endParaRPr lang="en-SG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42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Ching hq</cp:lastModifiedBy>
  <cp:revision>83</cp:revision>
  <dcterms:created xsi:type="dcterms:W3CDTF">2016-07-22T14:33:02Z</dcterms:created>
  <dcterms:modified xsi:type="dcterms:W3CDTF">2017-04-09T23:21:54Z</dcterms:modified>
</cp:coreProperties>
</file>