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8" autoAdjust="0"/>
    <p:restoredTop sz="94660"/>
  </p:normalViewPr>
  <p:slideViewPr>
    <p:cSldViewPr showGuides="1">
      <p:cViewPr>
        <p:scale>
          <a:sx n="150" d="100"/>
          <a:sy n="150" d="100"/>
        </p:scale>
        <p:origin x="129" y="-993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09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69046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96859" y="26602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24851" y="30109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333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880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08591" y="31220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7745566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8296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220374" y="37742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05001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77251" y="31220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781218" y="37032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1583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781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94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28801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789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77252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211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305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210800" y="45245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4664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372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177252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508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>
                <a:solidFill>
                  <a:srgbClr val="7030A0"/>
                </a:solidFill>
              </a:rPr>
              <a:t>deleteTask(p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71552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66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23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44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01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382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97846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755982" y="292984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86591" y="36576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83948" y="33528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6686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583948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023383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82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936425" y="317300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983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Roy Luo</cp:lastModifiedBy>
  <cp:revision>74</cp:revision>
  <dcterms:created xsi:type="dcterms:W3CDTF">2016-07-22T14:33:02Z</dcterms:created>
  <dcterms:modified xsi:type="dcterms:W3CDTF">2017-03-23T09:52:34Z</dcterms:modified>
</cp:coreProperties>
</file>