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216" y="7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7481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11038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2005077" y="3279074"/>
            <a:ext cx="998499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33698" y="2932531"/>
            <a:ext cx="194280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367404" y="3756883"/>
            <a:ext cx="243858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17803" y="2154358"/>
            <a:ext cx="1580524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343400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3434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2017-01-07T09:51:36Z</dcterms:created>
  <dcterms:modified xsi:type="dcterms:W3CDTF">2017-03-15T14:13:06Z</dcterms:modified>
</cp:coreProperties>
</file>