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5"/>
    <p:restoredTop sz="94586"/>
  </p:normalViewPr>
  <p:slideViewPr>
    <p:cSldViewPr showGuides="1">
      <p:cViewPr>
        <p:scale>
          <a:sx n="145" d="100"/>
          <a:sy n="145" d="100"/>
        </p:scale>
        <p:origin x="-136" y="-8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852" y="25320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66669" y="289571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94661" y="3246411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60398" y="2457519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343575" y="253573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392" y="289940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18384" y="335759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4775" y="25320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1592" y="289571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799584" y="346252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4810" y="325009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"/>
          <p:cNvSpPr txBox="1"/>
          <p:nvPr/>
        </p:nvSpPr>
        <p:spPr>
          <a:xfrm>
            <a:off x="474810" y="326999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delete e1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47061" y="335759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/>
          <p:nvPr/>
        </p:nvSpPr>
        <p:spPr>
          <a:xfrm>
            <a:off x="2006742" y="3377498"/>
            <a:ext cx="1592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execute(“delete e1”)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346252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/>
          <p:cNvSpPr txBox="1"/>
          <p:nvPr/>
        </p:nvSpPr>
        <p:spPr>
          <a:xfrm>
            <a:off x="4168569" y="346660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7030A0"/>
                </a:solidFill>
              </a:rPr>
              <a:t>deleteTask(e1)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082022" y="361177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41148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47061" y="419012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610" y="426632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04192" y="251537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624794" y="286842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552786" y="388532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51984" y="388532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1984" y="406210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22386" y="302379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12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2684" y="230004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59501" y="2663719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787493" y="3357388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61"/>
          <p:cNvSpPr txBox="1"/>
          <p:nvPr/>
        </p:nvSpPr>
        <p:spPr>
          <a:xfrm>
            <a:off x="1752600" y="28194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9235" y="3644797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652" y="231695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99237" y="267001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27229" y="309294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1435" y="3092946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8148" y="412970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9235" y="3362740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3"/>
          <p:cNvSpPr txBox="1"/>
          <p:nvPr/>
        </p:nvSpPr>
        <p:spPr>
          <a:xfrm>
            <a:off x="4978836" y="308763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4140" y="23000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10957" y="266371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38949" y="369219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91349" y="396532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1349" y="369219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1358782" y="341709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50"/>
                </a:solidFill>
              </a:rPr>
              <a:t>handleToDoListChangedEvent()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70640" y="3633758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56"/>
          <p:cNvSpPr txBox="1"/>
          <p:nvPr/>
        </p:nvSpPr>
        <p:spPr>
          <a:xfrm>
            <a:off x="137068" y="346629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879348" y="3357388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60"/>
          <p:cNvSpPr txBox="1"/>
          <p:nvPr/>
        </p:nvSpPr>
        <p:spPr>
          <a:xfrm>
            <a:off x="8166459" y="3202718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24945" y="13335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4093" y="16721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6378372" y="25682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930" y="41920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1" idx="3"/>
            <a:endCxn id="3" idx="3"/>
          </p:cNvCxnSpPr>
          <p:nvPr/>
        </p:nvCxnSpPr>
        <p:spPr>
          <a:xfrm flipH="1" flipV="1">
            <a:off x="3047728" y="18455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endCxn id="3" idx="1"/>
          </p:cNvCxnSpPr>
          <p:nvPr/>
        </p:nvCxnSpPr>
        <p:spPr>
          <a:xfrm>
            <a:off x="1534545" y="18426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5"/>
          <p:cNvSpPr/>
          <p:nvPr/>
        </p:nvSpPr>
        <p:spPr>
          <a:xfrm>
            <a:off x="961230" y="51964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384510" y="29740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384510" y="38154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6384" y="45681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95" y="41946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732565" y="43654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7682406" y="49149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56265" y="25698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1217184" y="38481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16" idx="3"/>
          </p:cNvCxnSpPr>
          <p:nvPr/>
        </p:nvCxnSpPr>
        <p:spPr>
          <a:xfrm rot="10800000">
            <a:off x="1352436" y="40236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39346" y="45413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751456" y="32516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5" idx="2"/>
            <a:endCxn id="11" idx="1"/>
          </p:cNvCxnSpPr>
          <p:nvPr/>
        </p:nvCxnSpPr>
        <p:spPr>
          <a:xfrm rot="16200000" flipH="1">
            <a:off x="4639718" y="20848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4455545" y="4760268"/>
            <a:ext cx="889000" cy="230832"/>
            <a:chOff x="2895600" y="807932"/>
            <a:chExt cx="889000" cy="230832"/>
          </a:xfrm>
        </p:grpSpPr>
        <p:sp>
          <p:nvSpPr>
            <p:cNvPr id="64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3255" y="1638300"/>
            <a:ext cx="868568" cy="230832"/>
            <a:chOff x="2755838" y="789460"/>
            <a:chExt cx="868568" cy="230832"/>
          </a:xfrm>
        </p:grpSpPr>
        <p:sp>
          <p:nvSpPr>
            <p:cNvPr id="62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3" name="TextBox 31"/>
          <p:cNvSpPr txBox="1"/>
          <p:nvPr/>
        </p:nvSpPr>
        <p:spPr>
          <a:xfrm>
            <a:off x="2159320" y="20375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2770352" y="41285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6384510" y="33752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963683" y="31114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 flipH="1">
            <a:off x="4522737" y="25680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AddCommand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4522737" y="29744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FindCommand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4522735" y="33966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5433" y="23241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1436" y="28517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5799940" y="2381301"/>
            <a:ext cx="254462" cy="555486"/>
            <a:chOff x="3949242" y="712012"/>
            <a:chExt cx="254462" cy="503902"/>
          </a:xfrm>
        </p:grpSpPr>
        <p:sp>
          <p:nvSpPr>
            <p:cNvPr id="60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820998" y="2766669"/>
            <a:ext cx="254462" cy="555486"/>
            <a:chOff x="3949242" y="712012"/>
            <a:chExt cx="254462" cy="503902"/>
          </a:xfrm>
        </p:grpSpPr>
        <p:sp>
          <p:nvSpPr>
            <p:cNvPr id="58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77545" y="32608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7545" y="36099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4" idx="3"/>
          </p:cNvCxnSpPr>
          <p:nvPr/>
        </p:nvCxnSpPr>
        <p:spPr>
          <a:xfrm flipH="1">
            <a:off x="3409181" y="34027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416541" y="37165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4" idx="0"/>
          </p:cNvCxnSpPr>
          <p:nvPr/>
        </p:nvCxnSpPr>
        <p:spPr>
          <a:xfrm rot="16200000" flipV="1">
            <a:off x="2921720" y="31391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7679" y="24975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0" idx="2"/>
            <a:endCxn id="31" idx="0"/>
          </p:cNvCxnSpPr>
          <p:nvPr/>
        </p:nvCxnSpPr>
        <p:spPr>
          <a:xfrm rot="5400000">
            <a:off x="2947321" y="27580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3948971" y="4052726"/>
            <a:ext cx="555486" cy="254462"/>
            <a:chOff x="3798139" y="875689"/>
            <a:chExt cx="555486" cy="230832"/>
          </a:xfrm>
        </p:grpSpPr>
        <p:sp>
          <p:nvSpPr>
            <p:cNvPr id="56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cxnSp>
        <p:nvCxnSpPr>
          <p:cNvPr id="42" name="Elbow Connector 41"/>
          <p:cNvCxnSpPr>
            <a:stCxn id="43" idx="3"/>
            <a:endCxn id="25" idx="1"/>
          </p:cNvCxnSpPr>
          <p:nvPr/>
        </p:nvCxnSpPr>
        <p:spPr>
          <a:xfrm rot="16200000" flipV="1">
            <a:off x="7154797" y="38719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7547155" y="43995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4" name="Elbow Connector 43"/>
          <p:cNvCxnSpPr>
            <a:stCxn id="43" idx="3"/>
            <a:endCxn id="10" idx="1"/>
          </p:cNvCxnSpPr>
          <p:nvPr/>
        </p:nvCxnSpPr>
        <p:spPr>
          <a:xfrm rot="16200000" flipV="1">
            <a:off x="7374920" y="40920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  <a:endCxn id="9" idx="1"/>
          </p:cNvCxnSpPr>
          <p:nvPr/>
        </p:nvCxnSpPr>
        <p:spPr>
          <a:xfrm rot="16200000" flipV="1">
            <a:off x="6954189" y="36713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4" idx="1"/>
          </p:cNvCxnSpPr>
          <p:nvPr/>
        </p:nvCxnSpPr>
        <p:spPr>
          <a:xfrm rot="16200000" flipV="1">
            <a:off x="6748243" y="34654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29" idx="3"/>
          </p:cNvCxnSpPr>
          <p:nvPr/>
        </p:nvCxnSpPr>
        <p:spPr>
          <a:xfrm flipV="1">
            <a:off x="3972945" y="35700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2" idx="3"/>
            <a:endCxn id="28" idx="3"/>
          </p:cNvCxnSpPr>
          <p:nvPr/>
        </p:nvCxnSpPr>
        <p:spPr>
          <a:xfrm flipV="1">
            <a:off x="3972945" y="31478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2" idx="3"/>
            <a:endCxn id="27" idx="3"/>
          </p:cNvCxnSpPr>
          <p:nvPr/>
        </p:nvCxnSpPr>
        <p:spPr>
          <a:xfrm flipV="1">
            <a:off x="3972945" y="27414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8" idx="1"/>
            <a:endCxn id="9" idx="3"/>
          </p:cNvCxnSpPr>
          <p:nvPr/>
        </p:nvCxnSpPr>
        <p:spPr>
          <a:xfrm flipV="1">
            <a:off x="5616372" y="31474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7" idx="1"/>
            <a:endCxn id="4" idx="3"/>
          </p:cNvCxnSpPr>
          <p:nvPr/>
        </p:nvCxnSpPr>
        <p:spPr>
          <a:xfrm>
            <a:off x="5616372" y="27414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44345" y="24975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2817" y="26289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44345" y="30263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4345" y="34671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503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1428857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845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96659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424651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733582" y="174789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80399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208390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365" y="276039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>
            <a:off x="6696374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620174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77051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/>
          <p:nvPr/>
        </p:nvSpPr>
        <p:spPr>
          <a:xfrm>
            <a:off x="-38357" y="2185287"/>
            <a:ext cx="1550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81018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4211094" y="3664517"/>
            <a:ext cx="103448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1600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3986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67521" y="18051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77051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1252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04948" y="214851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610600" y="397225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74463" y="397225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72574" y="416230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77051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7"/>
          <p:cNvSpPr txBox="1"/>
          <p:nvPr/>
        </p:nvSpPr>
        <p:spPr>
          <a:xfrm>
            <a:off x="6908757" y="3714857"/>
            <a:ext cx="14248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deleteTask(d2)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78"/>
          <p:cNvSpPr txBox="1"/>
          <p:nvPr/>
        </p:nvSpPr>
        <p:spPr>
          <a:xfrm>
            <a:off x="3771351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</a:t>
            </a:r>
            <a:r>
              <a:rPr lang="en-US" sz="1200" dirty="0" smtClean="0"/>
              <a:t>arse(“d2”)</a:t>
            </a:r>
            <a:endParaRPr lang="en-US" sz="1200" dirty="0"/>
          </a:p>
        </p:txBody>
      </p:sp>
      <p:sp>
        <p:nvSpPr>
          <p:cNvPr id="30" name="TextBox 79"/>
          <p:cNvSpPr txBox="1"/>
          <p:nvPr/>
        </p:nvSpPr>
        <p:spPr>
          <a:xfrm>
            <a:off x="1666782" y="2298579"/>
            <a:ext cx="14248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/>
              <a:t>parse(“delete d2”)</a:t>
            </a:r>
            <a:endParaRPr lang="en-US" sz="1500" dirty="0"/>
          </a:p>
        </p:txBody>
      </p:sp>
      <p:sp>
        <p:nvSpPr>
          <p:cNvPr id="31" name="TextBox 81"/>
          <p:cNvSpPr txBox="1"/>
          <p:nvPr/>
        </p:nvSpPr>
        <p:spPr>
          <a:xfrm>
            <a:off x="4263937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82"/>
          <p:cNvSpPr txBox="1"/>
          <p:nvPr/>
        </p:nvSpPr>
        <p:spPr>
          <a:xfrm>
            <a:off x="523783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4046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01123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81800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2"/>
          <p:cNvSpPr txBox="1"/>
          <p:nvPr/>
        </p:nvSpPr>
        <p:spPr>
          <a:xfrm>
            <a:off x="2597645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5781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86391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83747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5086669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983747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19448" y="365429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36225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83319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4957465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/>
          <p:cNvSpPr/>
          <p:nvPr/>
        </p:nvSpPr>
        <p:spPr>
          <a:xfrm>
            <a:off x="838200" y="16764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2503055" y="28296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5" name="Rectangle 62"/>
          <p:cNvSpPr/>
          <p:nvPr/>
        </p:nvSpPr>
        <p:spPr>
          <a:xfrm rot="16200000">
            <a:off x="1291587" y="280831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6" name="Elbow Connector 63"/>
          <p:cNvCxnSpPr/>
          <p:nvPr/>
        </p:nvCxnSpPr>
        <p:spPr>
          <a:xfrm flipV="1">
            <a:off x="6288145" y="3157380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5" idx="1"/>
          </p:cNvCxnSpPr>
          <p:nvPr/>
        </p:nvCxnSpPr>
        <p:spPr>
          <a:xfrm rot="5400000" flipH="1" flipV="1">
            <a:off x="3967689" y="1020536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62"/>
          <p:cNvSpPr/>
          <p:nvPr/>
        </p:nvSpPr>
        <p:spPr>
          <a:xfrm rot="16200000">
            <a:off x="588397" y="277658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Isosceles Triangle 102"/>
          <p:cNvSpPr/>
          <p:nvPr/>
        </p:nvSpPr>
        <p:spPr>
          <a:xfrm rot="16200000">
            <a:off x="1280798" y="288218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0" name="Straight Arrow Connector 59"/>
          <p:cNvCxnSpPr>
            <a:stCxn id="64" idx="3"/>
          </p:cNvCxnSpPr>
          <p:nvPr/>
        </p:nvCxnSpPr>
        <p:spPr>
          <a:xfrm>
            <a:off x="2253834" y="2984182"/>
            <a:ext cx="235289" cy="331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6062284" y="348086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2" name="Elbow Connector 122"/>
          <p:cNvCxnSpPr>
            <a:endCxn id="58" idx="0"/>
          </p:cNvCxnSpPr>
          <p:nvPr/>
        </p:nvCxnSpPr>
        <p:spPr>
          <a:xfrm>
            <a:off x="501179" y="2949965"/>
            <a:ext cx="46065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3"/>
          </p:cNvCxnSpPr>
          <p:nvPr/>
        </p:nvCxnSpPr>
        <p:spPr>
          <a:xfrm flipV="1">
            <a:off x="1503812" y="296995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lowchart: Decision 96"/>
          <p:cNvSpPr/>
          <p:nvPr/>
        </p:nvSpPr>
        <p:spPr>
          <a:xfrm>
            <a:off x="2017786" y="28974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8"/>
          <p:cNvSpPr/>
          <p:nvPr/>
        </p:nvSpPr>
        <p:spPr>
          <a:xfrm>
            <a:off x="2495344" y="2428033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2253085" y="2622150"/>
            <a:ext cx="230531" cy="10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Flowchart: Decision 96"/>
          <p:cNvSpPr/>
          <p:nvPr/>
        </p:nvSpPr>
        <p:spPr>
          <a:xfrm>
            <a:off x="2017037" y="25365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8"/>
          <p:cNvSpPr/>
          <p:nvPr/>
        </p:nvSpPr>
        <p:spPr>
          <a:xfrm>
            <a:off x="4205352" y="2796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Flowchart: Decision 96"/>
          <p:cNvSpPr/>
          <p:nvPr/>
        </p:nvSpPr>
        <p:spPr>
          <a:xfrm>
            <a:off x="3605523" y="248647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0" name="Elbow Connector 69"/>
          <p:cNvCxnSpPr>
            <a:stCxn id="69" idx="3"/>
            <a:endCxn id="68" idx="1"/>
          </p:cNvCxnSpPr>
          <p:nvPr/>
        </p:nvCxnSpPr>
        <p:spPr>
          <a:xfrm>
            <a:off x="3841571" y="2573161"/>
            <a:ext cx="363781" cy="3967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4195663" y="2229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/>
          <p:cNvCxnSpPr>
            <a:stCxn id="69" idx="3"/>
            <a:endCxn id="71" idx="1"/>
          </p:cNvCxnSpPr>
          <p:nvPr/>
        </p:nvCxnSpPr>
        <p:spPr>
          <a:xfrm flipV="1">
            <a:off x="3841571" y="2403149"/>
            <a:ext cx="354092" cy="1700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032012" y="2807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Flowchart: Decision 96"/>
          <p:cNvSpPr/>
          <p:nvPr/>
        </p:nvSpPr>
        <p:spPr>
          <a:xfrm>
            <a:off x="5361562" y="2893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5" name="Elbow Connector 74"/>
          <p:cNvCxnSpPr>
            <a:stCxn id="74" idx="3"/>
            <a:endCxn id="73" idx="1"/>
          </p:cNvCxnSpPr>
          <p:nvPr/>
        </p:nvCxnSpPr>
        <p:spPr>
          <a:xfrm>
            <a:off x="5597610" y="2979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5054440" y="1758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/>
          <p:cNvSpPr/>
          <p:nvPr/>
        </p:nvSpPr>
        <p:spPr>
          <a:xfrm rot="16200000">
            <a:off x="4640001" y="2015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8" name="Elbow Connector 77"/>
          <p:cNvCxnSpPr>
            <a:stCxn id="77" idx="3"/>
            <a:endCxn id="76" idx="1"/>
          </p:cNvCxnSpPr>
          <p:nvPr/>
        </p:nvCxnSpPr>
        <p:spPr>
          <a:xfrm rot="5400000" flipH="1" flipV="1">
            <a:off x="4879985" y="1809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Rectangle 8"/>
          <p:cNvSpPr/>
          <p:nvPr/>
        </p:nvSpPr>
        <p:spPr>
          <a:xfrm>
            <a:off x="4936709" y="338948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7430732" y="21857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1" name="Flowchart: Decision 96"/>
          <p:cNvSpPr/>
          <p:nvPr/>
        </p:nvSpPr>
        <p:spPr>
          <a:xfrm>
            <a:off x="6760282" y="2897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2" name="Elbow Connector 81"/>
          <p:cNvCxnSpPr>
            <a:stCxn id="81" idx="3"/>
            <a:endCxn id="80" idx="1"/>
          </p:cNvCxnSpPr>
          <p:nvPr/>
        </p:nvCxnSpPr>
        <p:spPr>
          <a:xfrm flipV="1">
            <a:off x="6996330" y="2328661"/>
            <a:ext cx="434402" cy="655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30732" y="2508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81" idx="3"/>
            <a:endCxn id="83" idx="1"/>
          </p:cNvCxnSpPr>
          <p:nvPr/>
        </p:nvCxnSpPr>
        <p:spPr>
          <a:xfrm flipV="1">
            <a:off x="6996330" y="2651639"/>
            <a:ext cx="434402" cy="3324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38261" y="28289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81" idx="3"/>
            <a:endCxn id="85" idx="1"/>
          </p:cNvCxnSpPr>
          <p:nvPr/>
        </p:nvCxnSpPr>
        <p:spPr>
          <a:xfrm flipV="1">
            <a:off x="6996330" y="2971834"/>
            <a:ext cx="441931" cy="122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81" idx="3"/>
          </p:cNvCxnSpPr>
          <p:nvPr/>
        </p:nvCxnSpPr>
        <p:spPr>
          <a:xfrm>
            <a:off x="6996330" y="2984091"/>
            <a:ext cx="441283" cy="3162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89" idx="3"/>
            <a:endCxn id="65" idx="0"/>
          </p:cNvCxnSpPr>
          <p:nvPr/>
        </p:nvCxnSpPr>
        <p:spPr>
          <a:xfrm rot="16200000" flipH="1">
            <a:off x="2961396" y="2347266"/>
            <a:ext cx="1615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Isosceles Triangle 102"/>
          <p:cNvSpPr/>
          <p:nvPr/>
        </p:nvSpPr>
        <p:spPr>
          <a:xfrm rot="10800000" flipV="1">
            <a:off x="2906909" y="209097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2378638" y="1755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245847" y="3535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775735" y="4188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122"/>
          <p:cNvCxnSpPr>
            <a:stCxn id="58" idx="1"/>
            <a:endCxn id="92" idx="1"/>
          </p:cNvCxnSpPr>
          <p:nvPr/>
        </p:nvCxnSpPr>
        <p:spPr>
          <a:xfrm rot="16200000" flipH="1">
            <a:off x="1022831" y="3609167"/>
            <a:ext cx="865288" cy="64052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93"/>
          <p:cNvCxnSpPr>
            <a:stCxn id="73" idx="0"/>
            <a:endCxn id="71" idx="3"/>
          </p:cNvCxnSpPr>
          <p:nvPr/>
        </p:nvCxnSpPr>
        <p:spPr>
          <a:xfrm rot="16200000" flipV="1">
            <a:off x="5667311" y="2088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/>
          <p:cNvSpPr txBox="1"/>
          <p:nvPr/>
        </p:nvSpPr>
        <p:spPr>
          <a:xfrm>
            <a:off x="4043307" y="2140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43307" y="3008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8096" y="2444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81507" y="1728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3591" y="3047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38572" y="24645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36571" y="27993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86105" y="3159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/>
          <p:cNvSpPr/>
          <p:nvPr/>
        </p:nvSpPr>
        <p:spPr>
          <a:xfrm>
            <a:off x="2027881" y="33294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2254027" y="3410963"/>
            <a:ext cx="241317" cy="49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/>
          <p:cNvSpPr txBox="1"/>
          <p:nvPr/>
        </p:nvSpPr>
        <p:spPr>
          <a:xfrm>
            <a:off x="2233729" y="3251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Rectangle 8"/>
          <p:cNvSpPr/>
          <p:nvPr/>
        </p:nvSpPr>
        <p:spPr>
          <a:xfrm>
            <a:off x="2496628" y="325093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7" name="Rectangle 8"/>
          <p:cNvSpPr/>
          <p:nvPr/>
        </p:nvSpPr>
        <p:spPr>
          <a:xfrm>
            <a:off x="3769432" y="324556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ToDoListHistoryManager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>
            <a:off x="4150661" y="359713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272368" y="3797188"/>
            <a:ext cx="13545" cy="27400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Elbow Connector 63"/>
          <p:cNvCxnSpPr>
            <a:endCxn id="106" idx="2"/>
          </p:cNvCxnSpPr>
          <p:nvPr/>
        </p:nvCxnSpPr>
        <p:spPr>
          <a:xfrm rot="10800000">
            <a:off x="3043447" y="3597699"/>
            <a:ext cx="1242467" cy="47349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/>
          <p:cNvSpPr/>
          <p:nvPr/>
        </p:nvSpPr>
        <p:spPr>
          <a:xfrm>
            <a:off x="7437613" y="3149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111"/>
          <p:cNvCxnSpPr/>
          <p:nvPr/>
        </p:nvCxnSpPr>
        <p:spPr>
          <a:xfrm rot="16200000" flipH="1">
            <a:off x="6924694" y="3149107"/>
            <a:ext cx="771704" cy="192918"/>
          </a:xfrm>
          <a:prstGeom prst="bentConnector3">
            <a:avLst>
              <a:gd name="adj1" fmla="val 9986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/>
          <p:cNvSpPr/>
          <p:nvPr/>
        </p:nvSpPr>
        <p:spPr>
          <a:xfrm>
            <a:off x="7437613" y="34731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41020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8335" y="36392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305118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77357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6200000">
            <a:off x="1248065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3" idx="1"/>
          </p:cNvCxnSpPr>
          <p:nvPr/>
        </p:nvCxnSpPr>
        <p:spPr>
          <a:xfrm>
            <a:off x="2277525" y="38073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31246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471079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Flowchart: Decision 9"/>
          <p:cNvSpPr/>
          <p:nvPr/>
        </p:nvSpPr>
        <p:spPr>
          <a:xfrm>
            <a:off x="2041477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stCxn id="12" idx="3"/>
            <a:endCxn id="14" idx="1"/>
          </p:cNvCxnSpPr>
          <p:nvPr/>
        </p:nvCxnSpPr>
        <p:spPr>
          <a:xfrm flipV="1">
            <a:off x="4019196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3796182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4" idx="3"/>
            <a:endCxn id="21" idx="1"/>
          </p:cNvCxnSpPr>
          <p:nvPr/>
        </p:nvCxnSpPr>
        <p:spPr>
          <a:xfrm>
            <a:off x="5412355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4242520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95098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2274288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16"/>
          <p:cNvSpPr/>
          <p:nvPr/>
        </p:nvSpPr>
        <p:spPr>
          <a:xfrm>
            <a:off x="2038240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9" idx="3"/>
            <a:endCxn id="20" idx="1"/>
          </p:cNvCxnSpPr>
          <p:nvPr/>
        </p:nvCxnSpPr>
        <p:spPr>
          <a:xfrm flipV="1">
            <a:off x="4015959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Isosceles Triangle 18"/>
          <p:cNvSpPr/>
          <p:nvPr/>
        </p:nvSpPr>
        <p:spPr>
          <a:xfrm rot="5400000" flipV="1">
            <a:off x="3792945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39283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0955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4" idx="0"/>
            <a:endCxn id="23" idx="2"/>
          </p:cNvCxnSpPr>
          <p:nvPr/>
        </p:nvCxnSpPr>
        <p:spPr>
          <a:xfrm rot="5400000" flipH="1" flipV="1">
            <a:off x="7699148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236893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893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24" idx="1"/>
          </p:cNvCxnSpPr>
          <p:nvPr/>
        </p:nvCxnSpPr>
        <p:spPr>
          <a:xfrm flipV="1">
            <a:off x="6841662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56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35317" y="1447800"/>
            <a:ext cx="4917083" cy="4343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3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0380" y="30240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0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5" idx="2"/>
            <a:endCxn id="3" idx="0"/>
          </p:cNvCxnSpPr>
          <p:nvPr/>
        </p:nvCxnSpPr>
        <p:spPr>
          <a:xfrm rot="16200000" flipH="1">
            <a:off x="3247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Isosceles Triangle 6"/>
          <p:cNvSpPr/>
          <p:nvPr/>
        </p:nvSpPr>
        <p:spPr>
          <a:xfrm rot="10800000" flipV="1">
            <a:off x="6112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362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 rot="16200000">
            <a:off x="6421681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0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0377" y="38891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174" y="41260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0380" y="4966000"/>
            <a:ext cx="118542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WelcomeWindow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042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6" name="Elbow Connector 15"/>
          <p:cNvCxnSpPr>
            <a:stCxn id="15" idx="2"/>
            <a:endCxn id="4" idx="1"/>
          </p:cNvCxnSpPr>
          <p:nvPr/>
        </p:nvCxnSpPr>
        <p:spPr>
          <a:xfrm rot="16200000" flipH="1">
            <a:off x="3084972" y="2917031"/>
            <a:ext cx="27441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308651" y="343923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5" idx="2"/>
            <a:endCxn id="12" idx="1"/>
          </p:cNvCxnSpPr>
          <p:nvPr/>
        </p:nvCxnSpPr>
        <p:spPr>
          <a:xfrm rot="16200000" flipH="1">
            <a:off x="2652387" y="3349615"/>
            <a:ext cx="113958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5" idx="2"/>
            <a:endCxn id="11" idx="1"/>
          </p:cNvCxnSpPr>
          <p:nvPr/>
        </p:nvCxnSpPr>
        <p:spPr>
          <a:xfrm rot="16200000" flipH="1">
            <a:off x="2315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16200000" flipH="1">
            <a:off x="1901971" y="3676012"/>
            <a:ext cx="2396440" cy="4203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61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17" idx="3"/>
          </p:cNvCxnSpPr>
          <p:nvPr/>
        </p:nvCxnSpPr>
        <p:spPr>
          <a:xfrm flipV="1">
            <a:off x="4404012" y="242093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7" idx="3"/>
            <a:endCxn id="13" idx="3"/>
          </p:cNvCxnSpPr>
          <p:nvPr/>
        </p:nvCxnSpPr>
        <p:spPr>
          <a:xfrm rot="5400000">
            <a:off x="4943728" y="2940353"/>
            <a:ext cx="1958446" cy="6497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3" idx="3"/>
            <a:endCxn id="7" idx="3"/>
          </p:cNvCxnSpPr>
          <p:nvPr/>
        </p:nvCxnSpPr>
        <p:spPr>
          <a:xfrm flipV="1">
            <a:off x="3907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7" idx="3"/>
            <a:endCxn id="11" idx="3"/>
          </p:cNvCxnSpPr>
          <p:nvPr/>
        </p:nvCxnSpPr>
        <p:spPr>
          <a:xfrm rot="5400000">
            <a:off x="4127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7" idx="3"/>
            <a:endCxn id="14" idx="3"/>
          </p:cNvCxnSpPr>
          <p:nvPr/>
        </p:nvCxnSpPr>
        <p:spPr>
          <a:xfrm rot="5400000">
            <a:off x="3972601" y="2809200"/>
            <a:ext cx="2798421" cy="17520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5" idx="0"/>
          </p:cNvCxnSpPr>
          <p:nvPr/>
        </p:nvCxnSpPr>
        <p:spPr>
          <a:xfrm rot="5400000" flipH="1" flipV="1">
            <a:off x="5312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65"/>
          <p:cNvSpPr/>
          <p:nvPr/>
        </p:nvSpPr>
        <p:spPr>
          <a:xfrm rot="16200000">
            <a:off x="6931591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674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flipV="1">
            <a:off x="2085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3" name="Elbow Connector 32"/>
          <p:cNvCxnSpPr>
            <a:stCxn id="5" idx="1"/>
            <a:endCxn id="32" idx="3"/>
          </p:cNvCxnSpPr>
          <p:nvPr/>
        </p:nvCxnSpPr>
        <p:spPr>
          <a:xfrm rot="10800000" flipV="1">
            <a:off x="2220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901413" y="3202640"/>
            <a:ext cx="63980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endCxn id="4" idx="3"/>
          </p:cNvCxnSpPr>
          <p:nvPr/>
        </p:nvCxnSpPr>
        <p:spPr>
          <a:xfrm rot="5400000">
            <a:off x="4923808" y="1818426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12" idx="2"/>
            <a:endCxn id="13" idx="1"/>
          </p:cNvCxnSpPr>
          <p:nvPr/>
        </p:nvCxnSpPr>
        <p:spPr>
          <a:xfrm rot="16200000" flipH="1">
            <a:off x="4147974" y="383524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7" idx="3"/>
            <a:endCxn id="12" idx="3"/>
          </p:cNvCxnSpPr>
          <p:nvPr/>
        </p:nvCxnSpPr>
        <p:spPr>
          <a:xfrm rot="5400000">
            <a:off x="4465115" y="2224898"/>
            <a:ext cx="1721605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6153748" y="280524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4405367" y="2881021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6149425" y="44119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V="1">
            <a:off x="4828327" y="437144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42" name="Elbow Connector 41"/>
          <p:cNvCxnSpPr>
            <a:endCxn id="48" idx="1"/>
          </p:cNvCxnSpPr>
          <p:nvPr/>
        </p:nvCxnSpPr>
        <p:spPr>
          <a:xfrm rot="16200000" flipH="1">
            <a:off x="1745156" y="3831082"/>
            <a:ext cx="2715753" cy="4295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47"/>
          <p:cNvSpPr/>
          <p:nvPr/>
        </p:nvSpPr>
        <p:spPr>
          <a:xfrm>
            <a:off x="3317808" y="52853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JFXDialog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191</Words>
  <Application>Microsoft Macintosh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 Mak</cp:lastModifiedBy>
  <cp:revision>77</cp:revision>
  <dcterms:created xsi:type="dcterms:W3CDTF">2016-07-22T14:33:02Z</dcterms:created>
  <dcterms:modified xsi:type="dcterms:W3CDTF">2017-04-09T15:01:59Z</dcterms:modified>
</cp:coreProperties>
</file>