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7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handleTaskManagerChangedEvent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38" name="Actor"/>
          <p:cNvGrpSpPr/>
          <p:nvPr/>
        </p:nvGrpSpPr>
        <p:grpSpPr>
          <a:xfrm>
            <a:off x="152400" y="505409"/>
            <a:ext cx="324036" cy="573410"/>
            <a:chOff x="3239901" y="4149080"/>
            <a:chExt cx="648072" cy="1146820"/>
          </a:xfrm>
        </p:grpSpPr>
        <p:sp>
          <p:nvSpPr>
            <p:cNvPr id="39" name="Flowchart: Connector 38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0" name="Straight Connector 39"/>
            <p:cNvCxnSpPr>
              <a:cxnSpLocks/>
              <a:stCxn id="39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41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43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6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Rectangle 6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1015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handleTaskManagerChangedEvent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21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24" name="Group 23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25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326287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82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Cheng Yong Quan</cp:lastModifiedBy>
  <cp:revision>58</cp:revision>
  <dcterms:created xsi:type="dcterms:W3CDTF">2016-07-22T14:33:02Z</dcterms:created>
  <dcterms:modified xsi:type="dcterms:W3CDTF">2017-03-10T14:04:55Z</dcterms:modified>
</cp:coreProperties>
</file>