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94" y="-130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4085123" y="349868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DoneList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42" idx="1"/>
          </p:cNvCxnSpPr>
          <p:nvPr/>
        </p:nvCxnSpPr>
        <p:spPr>
          <a:xfrm rot="16200000" flipH="1">
            <a:off x="2050424" y="3233726"/>
            <a:ext cx="906077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688810" y="2775949"/>
            <a:ext cx="1331109" cy="35121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/>
          <p:cNvSpPr/>
          <p:nvPr/>
        </p:nvSpPr>
        <p:spPr>
          <a:xfrm>
            <a:off x="2590799" y="365568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MultiViewPanel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4085123" y="378326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CalendarView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/>
          <p:cNvCxnSpPr>
            <a:cxnSpLocks/>
            <a:endCxn id="46" idx="3"/>
          </p:cNvCxnSpPr>
          <p:nvPr/>
        </p:nvCxnSpPr>
        <p:spPr>
          <a:xfrm rot="10800000" flipV="1">
            <a:off x="5178759" y="3901452"/>
            <a:ext cx="367477" cy="23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/>
          <p:cNvCxnSpPr>
            <a:cxnSpLocks/>
            <a:stCxn id="34" idx="1"/>
          </p:cNvCxnSpPr>
          <p:nvPr/>
        </p:nvCxnSpPr>
        <p:spPr>
          <a:xfrm rot="10800000" flipV="1">
            <a:off x="3684435" y="3617109"/>
            <a:ext cx="400688" cy="16884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/>
          <p:cNvCxnSpPr>
            <a:cxnSpLocks/>
            <a:stCxn id="46" idx="1"/>
            <a:endCxn id="42" idx="3"/>
          </p:cNvCxnSpPr>
          <p:nvPr/>
        </p:nvCxnSpPr>
        <p:spPr>
          <a:xfrm rot="10800000">
            <a:off x="3684435" y="3774102"/>
            <a:ext cx="400689" cy="12758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2017-04-10T04:18:50Z</dcterms:modified>
</cp:coreProperties>
</file>