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/>
    <p:restoredTop sz="94677"/>
  </p:normalViewPr>
  <p:slideViewPr>
    <p:cSldViewPr showGuides="1">
      <p:cViewPr>
        <p:scale>
          <a:sx n="120" d="100"/>
          <a:sy n="120" d="100"/>
        </p:scale>
        <p:origin x="760" y="-6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11161" y="705142"/>
            <a:ext cx="7449457" cy="44725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545089" y="91195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160316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149835" y="431842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638724" y="1085331"/>
            <a:ext cx="5204440" cy="3712178"/>
          </a:xfrm>
          <a:prstGeom prst="bentConnector3">
            <a:avLst>
              <a:gd name="adj1" fmla="val -439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125541" y="10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729303" y="5350569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166454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166454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071121" y="4586012"/>
            <a:ext cx="772043" cy="42299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44875" y="4320000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243470" y="4491806"/>
            <a:ext cx="1001405" cy="15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 flipH="1">
            <a:off x="7452955" y="5009006"/>
            <a:ext cx="4188" cy="35394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49630" y="2062881"/>
            <a:ext cx="238547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999128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134381" y="3604524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>
            <a:off x="1543441" y="4667725"/>
            <a:ext cx="4188" cy="69522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533400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317726" y="2044113"/>
            <a:ext cx="132323" cy="537446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135889" y="4857149"/>
            <a:ext cx="914400" cy="230832"/>
            <a:chOff x="2870200" y="863838"/>
            <a:chExt cx="9144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70200" y="863838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911239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05199" y="838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21289" y="14455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7089" y="427935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166454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22763" y="2796159"/>
            <a:ext cx="2998546" cy="149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304681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304681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304679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447377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453380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581884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602942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459489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459489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191125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198485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703664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79623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729265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679811" y="3427112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800332" y="3589275"/>
            <a:ext cx="1142113" cy="22259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347434" y="4271630"/>
            <a:ext cx="270504" cy="27683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020455" y="3809398"/>
            <a:ext cx="701867" cy="22259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6599723" y="3388666"/>
            <a:ext cx="1543330" cy="22259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393778" y="3182721"/>
            <a:ext cx="1949083" cy="228735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830325" y="3150962"/>
            <a:ext cx="474354" cy="13424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830325" y="2728717"/>
            <a:ext cx="474356" cy="17646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830325" y="2322317"/>
            <a:ext cx="474356" cy="21710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398316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398316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26289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34761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26289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26289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 flipH="1">
            <a:off x="4306821" y="3939188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DateTimeParser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23" name="Elbow Connector 106"/>
          <p:cNvCxnSpPr>
            <a:endCxn id="76" idx="3"/>
          </p:cNvCxnSpPr>
          <p:nvPr/>
        </p:nvCxnSpPr>
        <p:spPr>
          <a:xfrm flipV="1">
            <a:off x="1742322" y="4112568"/>
            <a:ext cx="2564499" cy="230832"/>
          </a:xfrm>
          <a:prstGeom prst="bentConnector3">
            <a:avLst>
              <a:gd name="adj1" fmla="val 12044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2078489" y="41125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2298836" y="134099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139" name="Elbow Connector 122"/>
          <p:cNvCxnSpPr>
            <a:endCxn id="136" idx="1"/>
          </p:cNvCxnSpPr>
          <p:nvPr/>
        </p:nvCxnSpPr>
        <p:spPr>
          <a:xfrm rot="5400000" flipH="1" flipV="1">
            <a:off x="711781" y="2684895"/>
            <a:ext cx="2757578" cy="416531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1971015" y="16162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45" name="Elbow Connector 63"/>
          <p:cNvCxnSpPr/>
          <p:nvPr/>
        </p:nvCxnSpPr>
        <p:spPr>
          <a:xfrm rot="10800000">
            <a:off x="5398315" y="4112571"/>
            <a:ext cx="1668313" cy="52018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Isosceles Triangle 102"/>
          <p:cNvSpPr/>
          <p:nvPr/>
        </p:nvSpPr>
        <p:spPr>
          <a:xfrm rot="16200000">
            <a:off x="3363710" y="141909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9" name="Elbow Connector 63"/>
          <p:cNvCxnSpPr/>
          <p:nvPr/>
        </p:nvCxnSpPr>
        <p:spPr>
          <a:xfrm rot="5400000">
            <a:off x="4022291" y="1053703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/>
          <p:cNvSpPr/>
          <p:nvPr/>
        </p:nvSpPr>
        <p:spPr>
          <a:xfrm>
            <a:off x="3886200" y="1265676"/>
            <a:ext cx="150425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Undo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sp>
        <p:nvSpPr>
          <p:cNvPr id="152" name="Rectangle 65"/>
          <p:cNvSpPr/>
          <p:nvPr/>
        </p:nvSpPr>
        <p:spPr>
          <a:xfrm rot="16200000">
            <a:off x="6363907" y="2758054"/>
            <a:ext cx="447255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UI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53" name="Rectangle 8"/>
          <p:cNvSpPr/>
          <p:nvPr/>
        </p:nvSpPr>
        <p:spPr>
          <a:xfrm>
            <a:off x="6007916" y="1197943"/>
            <a:ext cx="147214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AutocompleteManager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4" name="Rectangle 8"/>
          <p:cNvSpPr/>
          <p:nvPr/>
        </p:nvSpPr>
        <p:spPr>
          <a:xfrm>
            <a:off x="3892091" y="1704777"/>
            <a:ext cx="149836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6007916" y="1667469"/>
            <a:ext cx="16882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CommandHistoryManager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8" name="Elbow Connector 63"/>
          <p:cNvCxnSpPr/>
          <p:nvPr/>
        </p:nvCxnSpPr>
        <p:spPr>
          <a:xfrm rot="5400000">
            <a:off x="5390586" y="1413640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Isosceles Triangle 102"/>
          <p:cNvSpPr/>
          <p:nvPr/>
        </p:nvSpPr>
        <p:spPr>
          <a:xfrm rot="5400000">
            <a:off x="5766831" y="1779448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60" name="Straight Arrow Connector 57"/>
          <p:cNvCxnSpPr/>
          <p:nvPr/>
        </p:nvCxnSpPr>
        <p:spPr>
          <a:xfrm>
            <a:off x="7696200" y="1828800"/>
            <a:ext cx="73553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Straight Arrow Connector 57"/>
          <p:cNvCxnSpPr>
            <a:stCxn id="153" idx="3"/>
          </p:cNvCxnSpPr>
          <p:nvPr/>
        </p:nvCxnSpPr>
        <p:spPr>
          <a:xfrm flipV="1">
            <a:off x="7480056" y="1368608"/>
            <a:ext cx="951683" cy="27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45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Zhiyuan Lai</cp:lastModifiedBy>
  <cp:revision>88</cp:revision>
  <dcterms:created xsi:type="dcterms:W3CDTF">2016-07-22T14:33:02Z</dcterms:created>
  <dcterms:modified xsi:type="dcterms:W3CDTF">2017-03-25T21:26:20Z</dcterms:modified>
</cp:coreProperties>
</file>