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4031" y="2020657"/>
            <a:ext cx="9158031" cy="4191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27527" y="23540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72</cp:revision>
  <dcterms:created xsi:type="dcterms:W3CDTF">2016-07-22T14:33:02Z</dcterms:created>
  <dcterms:modified xsi:type="dcterms:W3CDTF">2017-03-22T20:25:56Z</dcterms:modified>
</cp:coreProperties>
</file>